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136*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116*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216*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226*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Mumbai Indians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Kings XI Punjab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Sunrisers Hyderabad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Deccan Chargers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One of the greatest captains of all time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One of the greatest wicket-keeper batsmen of all time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One of the greatest bowlers of all time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One of the greatest fielders of all time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5,200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3,540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2069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5,100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Adam David Gilchrist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Adam Michael Gilchrist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Adam John Gilchrist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Adam Craig Gilchrist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Adam Gilchrist: Legendary Cricketer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Adam Gilchrist is one of the most successful and iconic cricketers in the history of the sport. He is widely regarded as one of the greatest wicket-keeper batsmen of all time. He played a crucial role in Australia's dominance in the late 1990s and early 2000s, winning numerous accolades and breaking several records along the way.Taking this quiz can help you test your knowledge about Adam Gilchrist's career, achievements, and personal life. It can also help you learn more about the history of cricket and the evolution of the sport over the years. Additionally, it can be a fun and engaging way to spend your time, especially if you are a fan of cricket.Overall, taking this quiz can be a great way to enhance your knowledge and appreciation of one of the greatest cricketers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Adam Gilchrist's highest score in IPL?
[C] 109*
2. What is Adam Gilchrist's highest score in Test cricket?
[C] 204*
3. How many times was Adam Gilchrist named as the ICC ODI Player of the Year?
[D] 2
4. Which IPL team did Adam Gilchrist captain?
[D] Deccan Chargers
5. What is Adam Gilchrist's legacy in cricket?
[B] One of the greatest wicket-keeper batsmen of all time
6. How many centuries did Adam Gilchrist score in Test cricket?
[C] 17
7. In which year did Adam Gilchrist make his Test debut for Australia?
[D] 1999
8. How many runs did Adam Gilchrist score in his IPL career?
[C] 2069
9. What is Adam Gilchrist's full name?
[D] Adam Craig Gilchrist
10. In which year did Adam Gilchrist retire from international cricket?
[C] 2008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Adam Gilchrist's highest score in IPL?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Adam Gilchrist's highest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times was Adam Gilchrist named as the ICC ODI Player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IPL team did Adam Gilchrist captain?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Adam Gilchrist's legacy in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centuries did Adam Gilchrist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year did Adam Gilchrist make his Test debut for Australia?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runs did Adam Gilchrist score in his IPL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Adam Gilchrist's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year did Adam Gilchrist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