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Chamber of Secrets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Philosopher's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Prisoner of Azkaban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Cursed Child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Cormoran Strike Series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Harry Potter Series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Fantastic Beasts Series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Robert Galbraith Series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Leaky Cauldron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Wizarding World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Pottermore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J.K. Rowling's Official Site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Rowling Foundation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Lumos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Hogwarts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Harry Potter Alliance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Leaky Cauldron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Pottermore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Wizarding World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J.K. Rowling's Official Site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Fantastic Beasts and Where to Find Them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Deathly Hallows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Half-Blood Prince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Order of the Phoenix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Philosopher's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Prisoner of Azkaban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Goblet of Fire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Chamber of Secrets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Chamber of Secrets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Philosopher's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Prisoner of Azkaban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Goblet of Fire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Career of Evil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Silkworm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Casual Vacancy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Cuckoo's Calling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Cuckoo's Calling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Casual Vacancy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Career of Evil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Silkworm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the Wizarding World of J.K. Rowling!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J.K. Rowling quiz is a great way to test your knowledge of the Harry Potter series and the author behind it. It is a fun and interactive way to learn more about the books, the characters, and the world that J.K. Rowling created. It is also a great way to challenge yourself and see how much you know about the series. The quiz is also a great way to stay up to date on the latest news and developments in the Harry Potter universe. Additionally, taking the quiz can help you to gain a better understanding of the themes and messages that J.K. Rowling has woven into her stories. Finally, taking the quiz is a great way to show your appreciation for the series and the author who created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J.K. Rowling's first play?
[D] Harry Potter and the Cursed Child
2. What is the name of J.K. Rowling's detective novel series?
[A] The Cormoran Strike Series
3. What is the name of J.K. Rowling's website?
[C] Pottermore
4. What is the name of J.K. Rowling's charity?
[B] Lumos
5. What is the name of J.K. Rowling's website for children?
[C] Wizarding World
6. What is the name of J.K. Rowling's screenwriting debut?
[A] Fantastic Beasts and Where to Find Them
7. What is the name of J.K. Rowling's first movie?
[A] Harry Potter and the Philosopher's Stone
8. What is the name of J.K. Rowling's first book in the Harry Potter series?
[B] Harry Potter and the Philosopher's Stone
9. What is the name of J.K. Rowling's first book for adults?
[C] The Casual Vacancy
10. What is the name of J.K. Rowling's first novel outside of the Harry Potter series?
[B] The Casual Vacancy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J.K. Rowling's first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J.K. Rowling's detective novel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J.K. Rowling's website?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J.K. Rowling's charity?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J.K. Rowling's website for children?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J.K. Rowling's screenwriting debut?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J.K. Rowling's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J.K. Rowling's first book in the Harry Potter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J.K. Rowling's first book for adults?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J.K. Rowling's first novel outside of the Harry Potter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