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North Atlantic Treaty Organization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Collective Security Treaty Organization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Organization of the Petroleum Exporting Countries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European Union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Ukraine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Crimea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Georgia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Belarus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LGBT Ban Law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Homosexual Propaganda Law</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Gay Propaganda Law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Anti-LGBT Law</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 Petersburg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Kazan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Sochi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Moscow</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Liberal Democratic Party of Russia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United Russia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Just Russia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Communist Party of the Russian Federation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Israel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Iran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Turkey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Syria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National Projects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Perestroika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Shock Therapy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Glasnost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Prime Minister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Minister of Foreign Affairs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Director of the Federal Security Service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Minister of Defense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Vladimir Putin (President of the Russian Federation)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Vladimir Putin has been the President of the Russian Federation since 2000, with a brief hiatus as Prime Minister from 2008-2012. He is known for his strong leadership style and his efforts to restore Russia's status as a global power. Putin has been criticized for his suppression of political opposition and his handling of human rights issues. He has also been accused of interfering in foreign elections and conflicts, including the 2016 US presidential election. Despite these controversies, Putin remains popular in Russia and has been re-elected multiple times. He is seen as a symbol of stability and strength in a country that has experienced significant political and economic upheaval in recent decades.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military alliance that Russia is a member of?
[B] Collective Security Treaty Organization
2. What country did Russia annex in 2014, leading to international condemnation?
[B] Crimea
3. What is the name of the law that Putin signed in 2013 that bans the promotion of homosexuality to minors?
[C] The Gay Propaganda Law
4. Which city did Putin serve as mayor before becoming the Prime Minister of Russia?
[A] St. Petersburg
5. In what year did Vladimir Putin become the President of the Russian Federation?
[A] 2000
6. What is the name of the political party that Vladimir Putin belongs to?
[B] United Russia
7. How many times has Putin been elected as President of the Russian Federation?
[C] 3
8. Which country has Russia been supporting in the Syrian Civil War?
[D] Syria
9. What is the name of the economic policy that Putin implemented in Russia?
[A] National Projects
10. Before becoming President, what position did Putin hold in the Russian government?
[A] Prime Minister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military alliance that Russia is a member of?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country did Russia annex in 2014, leading to international condemnation?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law that Putin signed in 2013 that bans the promotion of homosexuality to minors?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city did Putin serve as mayor before becoming the Prime Minister of Russia?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In what year did Vladimir Putin become the President of the Russian Federation?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political party that Vladimir Putin belongs to?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How many times has Putin been elected as President of the Russian Federation?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country has Russia been supporting in the Syrian Civil War?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economic policy that Putin implemented in Russia?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Before becoming President, what position did Putin hold in the Russian government?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