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Nebo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Sequoyah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Magazine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Ida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Yosemite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Grand Canyon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Yellowstone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Hot Springs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Robin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Northern Cardinal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Northern Mockingbird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Bald 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Mississippi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Arkansas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Natural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Pine Tree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Gem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Show Me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Wakarusa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Bonnaroo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Coachella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Lollapalooza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Jonesboro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Fort Smith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Fayetteville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Little Rock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Arkansas Travelers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Razorback Baseball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Little Rock Naturals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Arkansas Redbirds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Cross of St. Andrew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Name of the State Arkansas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Three stripes of Red, White and Blue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State seal of Arizona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Maya Angelou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Ernest Hemingway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 Faulkner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Grisham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Arkansas: The Natural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Arkansas is a state located in the southern region of the United States. It is known for its natural beauty, including the Ozark and Ouachita Mountains, as well as its rich history and culture. The state's economy is driven by agriculture, manufacturing, and tourism, with major industries including poultry, rice, and timber production. Arkansas is also home to several notable universities, including the University of Arkansas and Arkansas State University. The state's capital and largest city is Little Rock, and other major cities include Fayetteville, Fort Smith, and Jonesboro. Arkansas has a population of approximately 3 million people and covers an area of 53,179 square miles.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highest point in Arkansas?
[C] Mount Magazine
2. Can you name the national park located in Arkansas?
[D] Hot Springs National Park
3. What is the state bird of Arkansas?
[C] Northern Mockingbird
4. Which river forms the eastern border of Arkansas?
[A] Mississippi River
5. What is Arkansas also known as?
[A] The Natural State
6. What famous music festival is held annually in Fayetteville, Arkansas?
[A] Wakarusa
7. What is the capital city of Arkansas?
[D] Little Rock
8. What is the name of the professional baseball team located in Little Rock, Arkansas?
[A] Arkansas Travelers
9. Which of the following symbols are present on the flag of Arkansas?
[B] Name of the State Arkansas
10. Whos is the famous novelist who was born in Little Rock, Arkansas?
[A] Maya Angelou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highest point in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Can you name the national park located in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state bird of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river forms the eastern border of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Arkansas also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famous music festival is held annually in Fayetteville,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professional baseball team located in Little Rock,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 following symbols are present on the flag of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Whos is the famous novelist who was born in Little Rock,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