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Kolkata Knight Riders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Delhi Daredevils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Mumbai Indians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Chennai Super Kings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663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Falcon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Pigeon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Hawk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Glenn James McGrath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Glenn Donald McGrath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Glenn Michael McGrath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Glenn Robert McGrath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10/27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8/24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9/27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10/51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Glenn McGrath: Master of the Seam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Glenn McGrath Quiz can be a great way to test your knowledge about one of the greatest cricketers of all time. Glenn McGrath is a former Australian cricketer who is widely regarded as one of the best fast bowlers in the history of the game. He played for the Australian cricket team for over a decade and was a key member of the team that dominated world cricket during the late 1990s and early 2000s.By taking this quiz, you can learn more about Glenn McGrath's career, his achievements, and his impact on the game of cricket. You can also test your knowledge about his personal life, his playing style, and his contributions to the Australian cricket team.Overall, taking the Glenn McGrath Quiz can be a fun and informative way to learn more about one of the greatest cricketers of all time and to test your knowledge about the game of cricket.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IPL team did Glenn McGrath play for?
[B] Delhi Daredevils
2. What is Glenn McGrath's highest Test score?
[B] 61
3. How many times did Glenn McGrath win the Allan Border Medal?
[C] 2
4. How many wickets did Glenn McGrath take in his Test career?
[B] 563
5. In which year did Glenn McGrath retire from international cricket?
[A] 2007
6. In which year did Glenn McGrath make his Test debut for Australia?
[B] 1993
7. What is Glenn McGrath's nickname?
[C] Pigeon
8. How many times was Glenn McGrath named ICC Test Player of the Year?
[D] 2
9. What is Glenn McGrath's full name?
[B] Glenn Donald McGrath
10. What is Glenn McGrath's best bowling figures in a Test innings?
[B] 8/24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IPL team did Glenn McGrath play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Glenn McGrath's highest Test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times did Glenn McGrath win the Allan Border Medal?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wickets did Glenn McGrath take in his Test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year did Glenn McGrath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year did Glenn McGrath make his Test debut for Australia?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Glenn McGrath's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many times was Glenn McGrath named ICC Test Player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Glenn McGrath's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Glenn McGrath's best bowling figures in a Test innings?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