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225 million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425 million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325 million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125 million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Big Dipper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Solar System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Milky Way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Orion Nebula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3.02 solar masses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4.02 solar masses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1.02 solar masses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2.02 solar masses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2.5 light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4.3 light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8.6 light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1.2 light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Canis Major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Scorpius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Ursa Major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23.6 solar luminosities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13.6 solar luminosities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33.6 solar luminosities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43.6 solar luminosities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40,000 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10,000 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30,000 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20,000 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Sirius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Procyon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Canopus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Vega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1.7 solar radii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3.7 solar radii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4.7 solar radii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2.7 solar radii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Yellow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Sirius: The brightest star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Sirius is the brightest star in the night sky. Its name is derived from the Greek word Seirios, meaning lit. 'glowing' or 'scorching'.  With a visual apparent magnitude of −1.46, Sirius is almost twice as bright as Canopus, the next brightest star. Sirius is a binary star consisting of a main-sequence star of spectral type A0 or A1, termed Sirius A, and a faint white dwarf companion of spectral type DA2, termed Sirius B. The distance between the two varies between 8.2 and 31.5 astronomical units as they orbit every 50 years.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approximate age of Sirius?
[A] 225 million years
2. What is the name of the star system that Sirius is part of?
[C] The Milky Way
3. What is the approximate mass of Sirius?
[D] 2.02 solar masses
4. What is the approximate distance of Sirius from Earth?
[C] 8.6 light years
5. What is the name of the brightest constellation in the night sky?
[A] Canis Major
6. What is the approximate luminosity of Sirius?
[A] 23.6 solar luminosities
7. What is the approximate temperature of Sirius?
[B] 10,000 K
8. What is the brightest star in the night sky?
[A] Sirius
9. What is the approximate radius of Sirius?
[A] 1.7 solar radii
10. What is the color of Sirius?
[A] White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approximate age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star system that Sirius is part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approximate mass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approximate distance of Sirius from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brightest constellation in the night sky?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approximate luminosity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approximate temperature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brightest star in the night sky?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approximate radius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color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