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and Yellow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 and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and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Orange and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Ravens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Orioles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Birds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 wins in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110 wins in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108 wins in 1998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116 wins in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1901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cartoon Tiger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cartoon Oriole 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cartoon Bull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cartoon Raven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Oriole Park at M&amp;T Bank Stadium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Oriole Park at Camden Yards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Camden Yards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M&amp;T Bank Stadium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Baltimore 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Oriole 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Baltimore Bull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Baltimore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National League East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League West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National League West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League East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Orioles Nation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Orioles Power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Orioles Magic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Orioles Pride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Hargrove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Buck Showalter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Dave Trembley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Brandon Hyde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Baltimore Orioles!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Baltimore Oriole Quiz is a great way to test your knowledge of the Baltimore Orioles baseball team. The quiz covers a wide range of topics, from the team's history to its current roster. It is a great way to learn more about the team and its players. Additionally, the quiz can help you stay up to date on the team's current standings and news. Taking the quiz can also help you become more familiar with the team's history and its current players. It is a great way to stay informed and engaged with the team. Furthermore, the quiz can help you become more knowledgeable about the team and its players, which can help you become a better fan. Taking the Baltimore Oriole Quiz is a great way to stay informed and engaged with the team.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Baltimore Orioles team color?
[D] Orange and Black
2. What is the Baltimore Orioles team nickname?
[B] The O's
3. What is the Baltimore Orioles record for most wins in a season?
[D] 116 wins in 1997
4. What year did the Baltimore Orioles become a Major League Baseball team?
[D] 1954
5. What is the Baltimore Orioles team logo?
[B] A cartoon Oriole Bird
6. What is the name of the Baltimore Orioles home stadium?
[B] Oriole Park at Camden Yards
7. What is the name of the Baltimore Orioles mascot?
[B] The Oriole Bird
8. What division do the Baltimore Orioles play in?
[D] American League East
9. What is the Baltimore Orioles team slogan?
[C] Orioles Magic
10. Who is the current manager of the Baltimore Orioles?
[D] Brandon Hyde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Baltimore Orioles team color?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Baltimore Orioles team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Baltimore Orioles record for most wins in a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the Baltimore Orioles become a Major League Baseball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Baltimore Orioles team logo?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Baltimore Orioles home stadium?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Baltimore Orioles mascot?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division do the Baltimore Orioles play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Baltimore Orioles team slogan?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current manager of the Baltimore Orioles?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