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Sokovia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Germany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Slovakia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Latvia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Magical Stones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Magical Curses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Magical Spells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Magical Runes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Eastview, New Jersey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Westview, North Carolina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Westview, New Jersey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Westview, New York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Chaos Magic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Dark Dimension Magic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Asgardian Magic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Mystic Magic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Stark Industries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Avengers Headquarters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SWORD Headquarters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SHIELD Headquarters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Billy and Tommy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Billy and Jimmy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Willy and Tommy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Johnny and Timmy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Jimmy Woo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Darcy Lewis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Monica Rambeau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Tyler Hayward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Schrödinger's cat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Chinese room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Laplace's demon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Ship of Theseus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Vampire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Shazam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Magician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Mexican wrestler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Robert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Rudy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Randy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Ralph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Wanda Vision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How well do you know Wanda and Vision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Where was Wanda Maximoff born
[A] Sokovia
2. What does Wanda place around the barrier to prevent Agatha from using her magic
[D] Magical Runes
3. What is the name of the town where WandaVision takes place
[C] Westview, New Jersey
4. What magic does Wanda use
[A] Chaos Magic
5. Where does Wanda go to get Vision's body
[C] SWORD Headquarters
6. What are the names of Wanda and Vision's twins
[A] Billy and Tommy
7. What is the name of the FBI agent investigating Westview
[A] Jimmy Woo
8. What thought experiment does Wanda's Vision use to make White Vision stand down
[D] Ship of Theseus
9. What was Vision's costume for Halloween
[D] Mexican wrestler
10. What is the name of Agnes's husband
[D] Ralph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Where was Wanda Maximoff born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does Wanda place around the barrier to prevent Agatha from using her magic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the town where WandaVision takes place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magic does Wanda use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Where does Wanda go to get Vision's body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are the names of Wanda and Vision's twins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the FBI agent investigating Westview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thought experiment does Wanda's Vision use to make White Vision stand down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was Vision's costume for Halloween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name of Agnes's husband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