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Cosette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Fantine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Eponine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Marius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Miranda Priestly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Emily Charlton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Nigel Kipling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Andy Sachs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Elizabeth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Jacqueline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Alexandra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Penny Rust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Amelia Rufford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Josephine Chesterfield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Murph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Cooper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Princess Diaries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Devil Wears Prada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Ella Enchanted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Brokeback Mountain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Debbie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Lou Miller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Daphne Kluger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Nine Ball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Tony Award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Golden Globe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Academy Award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Emmy Award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Poison Ivy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Catwoman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Harley Quinn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Batgirl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Ultimate Anne Hathaway Fan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actress Anne Hathaway quiz can be a fun and informative way to test your knowledge about one of the most talented and versatile actresses in Hollywood. Anne Hathaway has been a prominent figure in the entertainment industry for over two decades, and her impressive filmography includes a wide range of roles that showcase her acting prowess.By taking this quiz, you can learn more about Anne Hathaway's life, career, and achievements. You can also discover interesting facts about her personal and professional life that you may not have known before. Additionally, this quiz can be a great way to challenge yourself and see how much you really know about this talented actress.Overall, taking this Anne Hathaway quiz can be a fun and engaging way to test your knowledge and learn more about one of Hollywood's most beloved actresses. So, if you're a fan of Anne Hathaway or just looking for a fun challenge, give this quiz a try!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character Anne Hathaway played in Les Misérables?
[B] Fantine
2. What is the name of the character Anne Hathaway played in The Devil Wears Prada?
[D] Andy Sachs
3. What is Anne Hathaway's middle name?
[D] Jacqueline
4. What is the name of the character Anne Hathaway played in The Hustle?
[D] Josephine Chesterfield
5. What is the name of the character Anne Hathaway played in Interstellar?
[A] Murph
6. In what year was Anne Hathaway born?
[B] 1982
7. What was Anne Hathaway's first major film role?
[A] The Princess Diaries
8. What is the name of the character Anne Hathaway played in Ocean's 8?
[C] Daphne Kluger
9. What award did Anne Hathaway win for her role in Les Misérables?
[C] Academy Award
10. What is the name of the character Anne Hathaway played in The Dark Knight Rises?
[B] Catwoman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character Anne Hathaway played in Les Misérables?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character Anne Hathaway played in The Devil Wears Prada?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Anne Hathaway's middle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character Anne Hathaway played in The Hustle?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character Anne Hathaway played in Interstellar?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what year was Anne Hathaway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Anne Hathaway's first major film role?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character Anne Hathaway played in Ocean's 8?</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award did Anne Hathaway win for her role in Les Misérables?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character Anne Hathaway played in The Dark Knight Rises?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