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Cheyenne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Laramie College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Wyoming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Wyoming State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Cowboy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Equality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Big Sky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Mountain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Robin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Northern Cardinal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Western Meadowlark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Grand Teton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Gannett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Yellowstone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Devils Tower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Yellowstone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Devils Tower National Monument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Teton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Fossil Butte National Monument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Wyoming State Fair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Cheyenne Frontier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Laramie Jubilee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Cody Stampede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Tourism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Manufacturing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Agriculture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Cheyenne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 Springs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Laramie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Mormon Pioneer Trail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Fe Trail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Oregon Trail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 Trail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Devils Tower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Fossil Butte National Monument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Yellowstone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Teton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Wyoming Wonders: The Cowboy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Wyoming is a state located in the western region of the United States. It is the 10th largest state by area and the least populous state in the country. The state is known for its natural beauty, including Yellowstone National Park, Grand Teton National Park, and the Devils Tower National Monument. Wyoming's economy is largely based on mineral extraction, including coal, oil, and natural gas. The state is also a major producer of uranium and trona, a mineral used in the production of glass and detergents. Wyoming has a rich history of ranching and agriculture, and is home to several historic sites and museums.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university located in Laramie, Wyoming?
[C] University of Wyoming
2. What is the nickname of Wyoming?
[B] The Equality State
3. What is the state bird of Wyoming?
[D] Western Meadowlark
4. What is the highest point in Wyoming?
[B] Gannett Peak
5. What is the most visited national park in Wyoming?
[A] Yellowstone National Park
6. What is the famous rodeo event held annually in Cheyenne?
[B] Cheyenne Frontier Days
7. What is the largest industry in Wyoming?
[D] Mining
8. What is the capital city of Wyoming?
[A] Cheyenne
9. What is the famous trail that passes through Wyoming and was used by pioneers during the westward expansion?
[C] Oregon Trail
10. What is the famous landmark in Wyoming that was used in the movie 'Close Encounters of the Third Kind'?
[A] Devils Tower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university located in Laramie,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nickname of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state bird of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point in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most visited national park in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rodeo event held annually in Cheyenne?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largest industry in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Wyoming?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trail that passes through Wyoming and was used by pioneers during the westward expansion?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landmark in Wyoming that was used in the movie 'Close Encounters of the Third Kind'?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