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can inhabit forests, tundra, grasslands, mountains and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lives only in tropical rainforests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lives only in freshwater rivers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lives only on sea 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9–11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15–17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4–6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1–2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Canis familiaris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Canis rufus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Canis latrans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Canis lupus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15–20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35–40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25–30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35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Thirty-five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Twenty-five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Fifteen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mammals such as rabbits and mice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 and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Fruits and vegetables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Large mammals such as deer, elk, and moose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temporary group that has no family bonds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breeding pair and their offspring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Only unrelated adult males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One adult female and unrelated bears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10–20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300–350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100–130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200–250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Changing into a different species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Howling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Spinning webs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Hibernating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How Well Do You Know Wolves?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Wolf Quiz is a great way to learn more about wolves and their behavior. Wolves are fascinating animals, and the quiz can help you gain a better understanding of their behavior and habits. By taking the quiz, you can learn more about the different types of wolves, their habitats, and their social structure. You can also learn about the different types of wolf packs and how they interact with each other. Additionally, the quiz can help you understand the importance of wolves in the environment and how they help maintain a healthy ecosystem. Taking the Wolf Quiz can also help you appreciate the beauty and complexity of these animals and their role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statement best describes the gray wolf’s natural habitat range?
[A] It can inhabit forests, tundra, grasslands, mountains and deserts
2. What nose-to-tail-tip length range does NPS give for Yellowstone wolves?
[C] 4–6 feet
3. What is the scientific name of the gray wolf?
[D] Canis lupus
4. What average lifespan does the National Park Service report for wolves in Yellowstone?
[B] 4–5 years
5. Approximately what top running speed does the National Park Service list for gray wolves?
[C] 35 mph
6. About how many pups are in an average Yellowstone wolf litter, according to NPS?
[A] Five
7. Which prey group is a primary food source for gray wolves in North America?
[D] Large mammals such as deer, elk, and moose
8. What is the typical family structure of a wild wolf pack?
[B] A breeding pair and their offspring
9. What weight range does NPS give for adult male Yellowstone wolves?
[C] 100–130 pounds
10. Which wolf behavior can warn other packs to stay out of a territory?
[B] Howling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statement best describes the gray wolf’s natural habitat range?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nose-to-tail-tip length range does NPS give for Yellowstone wolves?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scientific name of the gray wolf?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average lifespan does the National Park Service report for wolves in Yellowstone?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Approximately what top running speed does the National Park Service list for gray wolves?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About how many pups are in an average Yellowstone wolf litter, according to NPS?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prey group is a primary food source for gray wolves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typical family structure of a wild wolf pack?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weight range does NPS give for adult male Yellowstone wolves?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wolf behavior can warn other packs to stay out of a territory?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