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Venice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Albany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Indianapolis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Washington D.C.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F. Ozpetek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S. Soldini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M. Bellocchio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L. Lucini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Forme di cacio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Piccoli affreschi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Fenomeni vulcanici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Ricamatrici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Zico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Dirceu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Pelé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Falcao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Condizionale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Congiuntivo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Gerundio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Indicativo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Dylan Dog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Diabolik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Zagor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Mandrake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Il rasoio elettrico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 polaroid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 carta di credito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Il K-way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Juventus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Roma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Milan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Giove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Nettuno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Saturno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Urano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Il rene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 stomaco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L'esofago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 trachea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Quiz Five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/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Qual è la capitale dello Stato di New York?
[B] Albany
2. Chi è il regista del film 'Pane e tulipani'?
[B] S. Soldini
3. Se in Toscana vedi delle putizze che cosa stai osservando?
[C] Fenomeni vulcanici
4. Quando giocava a calcio, chi era Edson Arantes do Nascimento?
[C] Pelé
5. Nella grammatica italiana quale modo verbale rappresenta il maggior numero di tempi?
[D] Indicativo
6. Quale personaggio dei fumetti ha preso il nome da una pantera?
[B] Diabolik
7. Alla fine degli anni '60 cosa fu pubblicizzato negli USA con lo slogan: 'Non uscire di casa senza...'?
[C] La carta di credito
8. Quale di queste squadre vinse il suo primo campionato italiano di calcio nel 1901?
[D] Milan
9. Qual è il più lontano dal Sole degli otto pianeti maggiori del Sistema solare?
[B] Nettuno
10. Quale organo del corpo umano è un tubo formato da una ventina di anelli di cartilagine?
[D] La trachea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Qual è la capitale dello Stato di New York?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Chi è il regista del film 'Pane e tulipani'?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Se in Toscana vedi delle putizze che cosa stai osservando?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Quando giocava a calcio, chi era Edson Arantes do Nascimento?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Nella grammatica italiana quale modo verbale rappresenta il maggior numero di tempi?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Quale personaggio dei fumetti ha preso il nome da una pantera?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Alla fine degli anni '60 cosa fu pubblicizzato negli USA con lo slogan: 'Non uscire di casa senza...'?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Quale di queste squadre vinse il suo primo campionato italiano di calcio nel 1901?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Qual è il più lontano dal Sole degli otto pianeti maggiori del Sistema solare?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Quale organo del corpo umano è un tubo formato da una ventina di anelli di cartilagine?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