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Morphine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Ketamine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Ecstasy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Young Lady's Illustrated Primer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Book of the Dead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Diamond 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Art of War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Neo-Romantics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Neo-Victorians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Neo-Victorians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Neo-Victorians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Fiona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Percival Hackworth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Primers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Tribes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Clans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Rebels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Percival Hackworth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Aiden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Fiona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Fiona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Percival Hackworth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Aiden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Fiona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Percival Hackworth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Molly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Samantha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Molecular nanotechnology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Quantum nanotechnology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Bio-nanotechnology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Robotic nanotechnology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Diamond Age by Neal Stephenson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Diamond Age by Neal Stephenson Quiz is a great way to test your knowledge of the novel and to see how well you understand the themes and characters. It is also a great way to challenge yourself and to see how much you have learned from reading the novel. The quiz will help you to identify the key elements of the novel and to understand the plot and characters better. Additionally, it will help you to gain a better appreciation for the novel and to gain a better understanding of the themes and messages that are present in the novel. Taking the quiz is a great way to deepen your understanding of the novel and to gain a better appreciation for the work of Neal Stephenson.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drug that is used to control the population in The Diamond Age?
[C] Soma
2. What is the name of the book that Nell is given?
[A] The Young Lady's Illustrated Primer
3. What is the name of the society that Nell is a part of?
[B] The Neo-Victorians
4. What is the name of the character that is trying to control Nell?
[B] Dr. X
5. What is the name of the group that is trying to overthrow the Neo-Victorians?
[B] The Tribes
6. What is the name of the character that is trying to help Nell?
[B] John Percival Hackworth
7. What is the name of the character that is trying to help Nell escape?
[A] Fiona
8. What is the name of the main character in The Diamond Age?
[B] Nell
9. What is the name of the artificial intelligence that Nell interacts with?
[C] Molly
10. What is the name of the nanotechnology that is used in The Diamond Age?
[A] Molecular nanotechnology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drug that is used to control the population in The Diamond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book that Nell is given?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society that Nell is a part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that is trying to control Nell?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group that is trying to overthrow the Neo-Victorians?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that is trying to help Nell?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that is trying to help Nell escape?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main character in The Diamond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artificial intelligence that Nell interacts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nanotechnology that is used in The Diamond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