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rescue her friend Gizelle from the Mexican cartel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search for her biological mother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confront her biological father Miguel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meet her grandmother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Arnold Schwarzenegger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Sylvester Stallone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Harrison Ford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Steven Seagal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rescue a high profile American who is being held hostage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search for a fellow US Army buddy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search for American Prisoners of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 a humanitarian mission to help the Karen people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Korean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World War 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Desert Storm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Vietnam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 Berets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Night Stalkers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Rangers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car crash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Rambo attacks him with a knife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Rambo throws a rock at his helicopter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Rambo shoots him in the chest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Rambo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Action packed movies following the journey of John Rambo, a US Army Special Forces Veteran who brings down enemy troops with his superior military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Why does Gabriela go to Mexico in the movie Rambo: Last Blood
[C] To confront her biological father Miguel
2. Who played the role of John Rambo
[B] Sylvester Stallone
3. In First Blood Part II, why does Rambo return to Vietnam
[C] To search for American Prisoners of war
4. Which war did John Rambo fight in
[D] Vietnam war
5. John Rambo was a veteran for which US special operations forces
[A] Green Berets
6. How does chief deputy Art Galt die in the movie First Blood
[C] Rambo throws a rock at his helicopter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Why does Gabriela go to Mexico in the movie Rambo: Last Blood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played the role of John Rambo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First Blood Part II, why does Rambo return to Vietnam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war did John Rambo fight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John Rambo was a veteran for which US special operations forces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does chief deputy Art Galt die in the movie First Blood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