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Default Extension="jpg" ContentType="image/jp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5.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s/slide8.xml" ContentType="application/vnd.openxmlformats-officedocument.presentationml.slide+xml"/>
  <Override PartName="/ppt/slideLayouts/slideLayout7.xml" ContentType="application/vnd.openxmlformats-officedocument.presentationml.slideLayout+xml"/>
  <Override PartName="/ppt/slideLayouts/slideLayout3.xml" ContentType="application/vnd.openxmlformats-officedocument.presentationml.slideLayout+xml"/>
  <Override PartName="/ppt/slideLayouts/slideLayout15.xml" ContentType="application/vnd.openxmlformats-officedocument.presentationml.slideLayout+xml"/>
  <Override PartName="/ppt/slideLayouts/slideLayout12.xml" ContentType="application/vnd.openxmlformats-officedocument.presentationml.slideLayout+xml"/>
  <Override PartName="/ppt/slides/slide7.xml" ContentType="application/vnd.openxmlformats-officedocument.presentationml.slide+xml"/>
  <Override PartName="/ppt/slides/slide11.xml" ContentType="application/vnd.openxmlformats-officedocument.presentationml.slide+xml"/>
  <Override PartName="/ppt/slides/slide13.xml" ContentType="application/vnd.openxmlformats-officedocument.presentationml.slide+xml"/>
  <Override PartName="/ppt/slideLayouts/slideLayout16.xml" ContentType="application/vnd.openxmlformats-officedocument.presentationml.slideLayout+xml"/>
  <Override PartName="/ppt/slides/slide6.xml" ContentType="application/vnd.openxmlformats-officedocument.presentationml.slide+xml"/>
  <Override PartName="/ppt/slideLayouts/slideLayout11.xml" ContentType="application/vnd.openxmlformats-officedocument.presentationml.slideLayout+xml"/>
  <Override PartName="/ppt/slides/slide10.xml" ContentType="application/vnd.openxmlformats-officedocument.presentationml.slide+xml"/>
  <Override PartName="/ppt/slides/slide12.xml" ContentType="application/vnd.openxmlformats-officedocument.presentationml.slide+xml"/>
  <Override PartName="/ppt/slideLayouts/slideLayout17.xml" ContentType="application/vnd.openxmlformats-officedocument.presentationml.slideLayout+xml"/>
  <Override PartName="/ppt/slideLayouts/slideLayout13.xml" ContentType="application/vnd.openxmlformats-officedocument.presentationml.slideLayout+xml"/>
  <Override PartName="/ppt/slideLayouts/slideLayout8.xml" ContentType="application/vnd.openxmlformats-officedocument.presentationml.slideLayout+xml"/>
  <Override PartName="/ppt/slides/slide9.xml" ContentType="application/vnd.openxmlformats-officedocument.presentationml.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docProps/core.xml" ContentType="application/vnd.openxmlformats-package.core-properties+xml"/>
  <Override PartName="/docProps/app.xml" ContentType="application/vnd.openxmlformats-officedocument.extended-properties+xml"/>
  <Override PartName="/ppt/slides/slide14.xml" ContentType="application/vnd.openxmlformats-officedocument.presentationml.slid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4.xml" ContentType="application/vnd.openxmlformats-officedocument.presentationml.slideLayout+xml"/>
  <Override PartName="/ppt/diagrams/data2.xml" ContentType="application/vnd.openxmlformats-officedocument.drawingml.diagramData+xml"/>
  <Override PartName="/ppt/diagrams/data3.xml" ContentType="application/vnd.openxmlformats-officedocument.drawingml.diagramData+xml"/>
  <Override PartName="/ppt/diagrams/data4.xml" ContentType="application/vnd.openxmlformats-officedocument.drawingml.diagramData+xml"/>
  <Override PartName="/ppt/diagrams/data5.xml" ContentType="application/vnd.openxmlformats-officedocument.drawingml.diagramData+xml"/>
  <Override PartName="/ppt/diagrams/data6.xml" ContentType="application/vnd.openxmlformats-officedocument.drawingml.diagramData+xml"/>
  <Override PartName="/ppt/diagrams/data7.xml" ContentType="application/vnd.openxmlformats-officedocument.drawingml.diagramData+xml"/>
  <Override PartName="/ppt/diagrams/data8.xml" ContentType="application/vnd.openxmlformats-officedocument.drawingml.diagramData+xml"/>
  <Override PartName="/ppt/diagrams/data9.xml" ContentType="application/vnd.openxmlformats-officedocument.drawingml.diagramData+xml"/>
  <Override PartName="/ppt/diagrams/data10.xml" ContentType="application/vnd.openxmlformats-officedocument.drawingml.diagramData+xml"/>
  <Override PartName="/ppt/diagrams/data11.xml" ContentType="application/vnd.openxmlformats-officedocument.drawingml.diagramData+xml"/>
</Types>
</file>

<file path=_rels/.rels>&#65279;<?xml version="1.0" encoding="utf-8" standalone="yes"?><Relationships xmlns="http://schemas.openxmlformats.org/package/2006/relationships"><Relationship Id="rId3" Type="http://schemas.openxmlformats.org/package/2006/relationships/metadata/core-properties" Target="docProps/core.xml" /><Relationship Id="rId2" Type="http://schemas.openxmlformats.org/package/2006/relationships/metadata/thumbnail" Target="docProps/thumbnail.jpeg" /><Relationship Id="rId1" Type="http://schemas.openxmlformats.org/officeDocument/2006/relationships/officeDocument" Target="ppt/presentation.xml" /><Relationship Id="rId4" Type="http://schemas.openxmlformats.org/officeDocument/2006/relationships/extended-properties" Target="docProps/app.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60" r:id="rId1"/>
  </p:sldMasterIdLst>
  <p:sldIdLst>
    <p:sldId id="256" r:id="rId2"/>
    <p:sldId id="260" r:id="rId10"/>
    <p:sldId id="261" r:id="rId11"/>
    <p:sldId id="262" r:id="rId12"/>
    <p:sldId id="263" r:id="rId13"/>
    <p:sldId id="264" r:id="rId14"/>
    <p:sldId id="265" r:id="rId15"/>
    <p:sldId id="266" r:id="rId16"/>
    <p:sldId id="267" r:id="rId17"/>
    <p:sldId id="268" r:id="rId18"/>
    <p:sldId id="269" r:id="rId19"/>
    <p:sldId id="258" r:id="rId4"/>
    <p:sldId id="259" r:id="rId5"/>
  </p:sldIdLst>
  <p:sldSz cx="12192000" cy="6858000" type="custom"/>
  <p:notesSz cx="6858000" cy="9144000"/>
  <p:defaultTextStyle>
    <a:defPPr defTabSz="457200">
      <a:defRPr lang="en-US" dirty="0"/>
    </a:defPPr>
    <a:lvl1pPr marL="0" rtl="0" algn="l" defTabSz="457200">
      <a:defRPr sz="1800" kern="1200" dirty="0">
        <a:solidFill>
          <a:schemeClr val="tx1"/>
        </a:solidFill>
        <a:latin typeface="+mn-lt"/>
        <a:ea typeface="+mn-ea"/>
        <a:cs typeface="+mn-cs"/>
      </a:defRPr>
    </a:lvl1pPr>
    <a:lvl2pPr marL="457200" rtl="0" algn="l" defTabSz="457200">
      <a:defRPr sz="1800" kern="1200" dirty="0">
        <a:solidFill>
          <a:schemeClr val="tx1"/>
        </a:solidFill>
        <a:latin typeface="+mn-lt"/>
        <a:ea typeface="+mn-ea"/>
        <a:cs typeface="+mn-cs"/>
      </a:defRPr>
    </a:lvl2pPr>
    <a:lvl3pPr marL="914400" rtl="0" algn="l" defTabSz="457200">
      <a:defRPr sz="1800" kern="1200" dirty="0">
        <a:solidFill>
          <a:schemeClr val="tx1"/>
        </a:solidFill>
        <a:latin typeface="+mn-lt"/>
        <a:ea typeface="+mn-ea"/>
        <a:cs typeface="+mn-cs"/>
      </a:defRPr>
    </a:lvl3pPr>
    <a:lvl4pPr marL="1371600" rtl="0" algn="l" defTabSz="457200">
      <a:defRPr sz="1800" kern="1200" dirty="0">
        <a:solidFill>
          <a:schemeClr val="tx1"/>
        </a:solidFill>
        <a:latin typeface="+mn-lt"/>
        <a:ea typeface="+mn-ea"/>
        <a:cs typeface="+mn-cs"/>
      </a:defRPr>
    </a:lvl4pPr>
    <a:lvl5pPr marL="1828800" rtl="0" algn="l" defTabSz="457200">
      <a:defRPr sz="1800" kern="1200" dirty="0">
        <a:solidFill>
          <a:schemeClr val="tx1"/>
        </a:solidFill>
        <a:latin typeface="+mn-lt"/>
        <a:ea typeface="+mn-ea"/>
        <a:cs typeface="+mn-cs"/>
      </a:defRPr>
    </a:lvl5pPr>
    <a:lvl6pPr marL="2286000" rtl="0" algn="l" defTabSz="457200">
      <a:defRPr sz="1800" kern="1200" dirty="0">
        <a:solidFill>
          <a:schemeClr val="tx1"/>
        </a:solidFill>
        <a:latin typeface="+mn-lt"/>
        <a:ea typeface="+mn-ea"/>
        <a:cs typeface="+mn-cs"/>
      </a:defRPr>
    </a:lvl6pPr>
    <a:lvl7pPr marL="2743200" rtl="0" algn="l" defTabSz="457200">
      <a:defRPr sz="1800" kern="1200" dirty="0">
        <a:solidFill>
          <a:schemeClr val="tx1"/>
        </a:solidFill>
        <a:latin typeface="+mn-lt"/>
        <a:ea typeface="+mn-ea"/>
        <a:cs typeface="+mn-cs"/>
      </a:defRPr>
    </a:lvl7pPr>
    <a:lvl8pPr marL="3200400" rtl="0" algn="l" defTabSz="457200">
      <a:defRPr sz="1800" kern="1200" dirty="0">
        <a:solidFill>
          <a:schemeClr val="tx1"/>
        </a:solidFill>
        <a:latin typeface="+mn-lt"/>
        <a:ea typeface="+mn-ea"/>
        <a:cs typeface="+mn-cs"/>
      </a:defRPr>
    </a:lvl8pPr>
    <a:lvl9pPr marL="3657600" rtl="0" algn="l" defTabSz="457200">
      <a:defRPr sz="1800" kern="1200" dirty="0">
        <a:solidFill>
          <a:schemeClr val="tx1"/>
        </a:solidFill>
        <a:latin typeface="+mn-lt"/>
        <a:ea typeface="+mn-ea"/>
        <a:cs typeface="+mn-cs"/>
      </a:defRPr>
    </a:lvl9pPr>
  </p:defaultTextStyle>
</p:presentation>
</file>

<file path=ppt/commentAuthors.xml><?xml version="1.0" encoding="utf-8"?>
<p:cmAuthorLst xmlns:a="http://schemas.openxmlformats.org/drawingml/2006/main" xmlns:r="http://schemas.openxmlformats.org/officeDocument/2006/relationships" xmlns:p="http://schemas.openxmlformats.org/presentationml/2006/mai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989"/>
    <p:restoredTop sz="94660"/>
  </p:normalViewPr>
  <p:slideViewPr>
    <p:cSldViewPr snapToGrid="0">
      <p:cViewPr varScale="1">
        <p:scale>
          <a:sx n="129" d="100"/>
          <a:sy n="129" d="100"/>
        </p:scale>
        <p:origin x="535" y="65"/>
      </p:cViewPr>
      <p:guideLst/>
    </p:cSldViewPr>
  </p:slideViewPr>
  <p:notesTextViewPr>
    <p:cViewPr>
      <p:scale>
        <a:sx n="1" d="1"/>
        <a:sy n="1" d="1"/>
      </p:scale>
      <p:origin x="0" y="0"/>
    </p:cViewPr>
  </p:notesTextViewPr>
  <p:gridSpacing cx="76200" cy="76200"/>
</p:viewPr>
</file>

<file path=ppt/_rels/presentation.xml.rels>&#65279;<?xml version="1.0" encoding="utf-8" standalone="yes"?><Relationships xmlns="http://schemas.openxmlformats.org/package/2006/relationships"><Relationship Id="rId8" Type="http://schemas.openxmlformats.org/officeDocument/2006/relationships/theme" Target="theme/theme1.xml" /><Relationship Id="rId7" Type="http://schemas.openxmlformats.org/officeDocument/2006/relationships/viewProps" Target="viewProps.xml" /><Relationship Id="rId2" Type="http://schemas.openxmlformats.org/officeDocument/2006/relationships/slide" Target="slides/slide1.xml" /><Relationship Id="rId1" Type="http://schemas.openxmlformats.org/officeDocument/2006/relationships/slideMaster" Target="slideMasters/slideMaster1.xml" /><Relationship Id="rId6" Type="http://schemas.openxmlformats.org/officeDocument/2006/relationships/presProps" Target="presProps.xml" /><Relationship Id="rId5" Type="http://schemas.openxmlformats.org/officeDocument/2006/relationships/slide" Target="slides/slide4.xml" /><Relationship Id="rId4" Type="http://schemas.openxmlformats.org/officeDocument/2006/relationships/slide" Target="slides/slide3.xml" /><Relationship Id="rId9" Type="http://schemas.openxmlformats.org/officeDocument/2006/relationships/tableStyles" Target="tableStyles.xml" /><Relationship Id="rId10" Type="http://schemas.openxmlformats.org/officeDocument/2006/relationships/slide" Target="slides/slide5.xml" /><Relationship Id="rId11" Type="http://schemas.openxmlformats.org/officeDocument/2006/relationships/slide" Target="slides/slide6.xml" /><Relationship Id="rId12" Type="http://schemas.openxmlformats.org/officeDocument/2006/relationships/slide" Target="slides/slide7.xml" /><Relationship Id="rId13" Type="http://schemas.openxmlformats.org/officeDocument/2006/relationships/slide" Target="slides/slide8.xml" /><Relationship Id="rId14" Type="http://schemas.openxmlformats.org/officeDocument/2006/relationships/slide" Target="slides/slide9.xml" /><Relationship Id="rId15" Type="http://schemas.openxmlformats.org/officeDocument/2006/relationships/slide" Target="slides/slide10.xml" /><Relationship Id="rId16" Type="http://schemas.openxmlformats.org/officeDocument/2006/relationships/slide" Target="slides/slide11.xml" /><Relationship Id="rId17" Type="http://schemas.openxmlformats.org/officeDocument/2006/relationships/slide" Target="slides/slide12.xml" /><Relationship Id="rId18" Type="http://schemas.openxmlformats.org/officeDocument/2006/relationships/slide" Target="slides/slide13.xml" /><Relationship Id="rId19" Type="http://schemas.openxmlformats.org/officeDocument/2006/relationships/slide" Target="slides/slide14.xml" /></Relationships>
</file>

<file path=ppt/diagrams/colors1.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2.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Osvaldo Pugliese</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Carlos Gardel</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Anibal Troilo</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Astor Piazzolla</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Empanadas</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Asado</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Milanesa</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Chimichurri</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Buenos Aires</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Cordoba</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Rosario</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Mendoza</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Gabriel Garcia Marquez</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Mario Vargas Llosa</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Julio Cortazar</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Jorge Luis Borges</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Penelope Cruz</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Cate Blanchett</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Natalie Portman</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Meryl Streep</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Flamenco</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Salsa</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Tango</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Bachata</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8.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Mendoza</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Salta</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La Rioja</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Cafayate</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9.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Gabriel Batistuta</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Lionel Messi</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Juan Roman Riquelme</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Diego Maradona</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0.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Jose de San Martin</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Simon Bolivar</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Che Guevara</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Eva Peron</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1.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Aconcagua</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Cerro Catedral</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Cerro Torre</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Fitz Roy</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4197DA6-4812-4E51-9B37-38D88476FF0A}">
      <dsp:nvSpPr>
        <dsp:cNvPr id="0" name=""/>
        <dsp:cNvSpPr/>
      </dsp:nvSpPr>
      <dsp:spPr>
        <a:xfrm>
          <a:off x="1510203" y="530"/>
          <a:ext cx="3496567" cy="2097940"/>
        </a:xfrm>
        <a:prstGeom prst="rect">
          <a:avLst/>
        </a:prstGeom>
        <a:gradFill rotWithShape="0">
          <a:gsLst>
            <a:gs pos="0">
              <a:schemeClr val="accent2">
                <a:hueOff val="0"/>
                <a:satOff val="0"/>
                <a:lumOff val="0"/>
                <a:alphaOff val="0"/>
                <a:tint val="94000"/>
                <a:satMod val="100000"/>
                <a:lumMod val="108000"/>
              </a:schemeClr>
            </a:gs>
            <a:gs pos="50000">
              <a:schemeClr val="accent2">
                <a:hueOff val="0"/>
                <a:satOff val="0"/>
                <a:lumOff val="0"/>
                <a:alphaOff val="0"/>
                <a:tint val="98000"/>
                <a:shade val="100000"/>
                <a:satMod val="100000"/>
                <a:lumMod val="100000"/>
              </a:schemeClr>
            </a:gs>
            <a:gs pos="100000">
              <a:schemeClr val="accent2">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1</a:t>
          </a:r>
        </a:p>
      </dsp:txBody>
      <dsp:txXfrm>
        <a:off x="1510203" y="530"/>
        <a:ext cx="3496567" cy="2097940"/>
      </dsp:txXfrm>
    </dsp:sp>
    <dsp:sp modelId="{A62B2301-0549-4EF9-A9B3-E22D2FE1DF71}">
      <dsp:nvSpPr>
        <dsp:cNvPr id="0" name=""/>
        <dsp:cNvSpPr/>
      </dsp:nvSpPr>
      <dsp:spPr>
        <a:xfrm>
          <a:off x="5356428" y="530"/>
          <a:ext cx="3496567" cy="2097940"/>
        </a:xfrm>
        <a:prstGeom prst="rect">
          <a:avLst/>
        </a:prstGeom>
        <a:gradFill rotWithShape="0">
          <a:gsLst>
            <a:gs pos="0">
              <a:schemeClr val="accent3">
                <a:hueOff val="0"/>
                <a:satOff val="0"/>
                <a:lumOff val="0"/>
                <a:alphaOff val="0"/>
                <a:tint val="94000"/>
                <a:satMod val="100000"/>
                <a:lumMod val="108000"/>
              </a:schemeClr>
            </a:gs>
            <a:gs pos="50000">
              <a:schemeClr val="accent3">
                <a:hueOff val="0"/>
                <a:satOff val="0"/>
                <a:lumOff val="0"/>
                <a:alphaOff val="0"/>
                <a:tint val="98000"/>
                <a:shade val="100000"/>
                <a:satMod val="100000"/>
                <a:lumMod val="100000"/>
              </a:schemeClr>
            </a:gs>
            <a:gs pos="100000">
              <a:schemeClr val="accent3">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2</a:t>
          </a:r>
        </a:p>
      </dsp:txBody>
      <dsp:txXfrm>
        <a:off x="5356428" y="530"/>
        <a:ext cx="3496567" cy="2097940"/>
      </dsp:txXfrm>
    </dsp:sp>
    <dsp:sp modelId="{4A04BE7F-83CD-448E-8459-0262D28BD6A0}">
      <dsp:nvSpPr>
        <dsp:cNvPr id="0" name=""/>
        <dsp:cNvSpPr/>
      </dsp:nvSpPr>
      <dsp:spPr>
        <a:xfrm>
          <a:off x="1510203" y="2448127"/>
          <a:ext cx="3496567" cy="2097940"/>
        </a:xfrm>
        <a:prstGeom prst="rect">
          <a:avLst/>
        </a:prstGeom>
        <a:gradFill rotWithShape="0">
          <a:gsLst>
            <a:gs pos="0">
              <a:schemeClr val="accent4">
                <a:hueOff val="0"/>
                <a:satOff val="0"/>
                <a:lumOff val="0"/>
                <a:alphaOff val="0"/>
                <a:tint val="94000"/>
                <a:satMod val="100000"/>
                <a:lumMod val="108000"/>
              </a:schemeClr>
            </a:gs>
            <a:gs pos="50000">
              <a:schemeClr val="accent4">
                <a:hueOff val="0"/>
                <a:satOff val="0"/>
                <a:lumOff val="0"/>
                <a:alphaOff val="0"/>
                <a:tint val="98000"/>
                <a:shade val="100000"/>
                <a:satMod val="100000"/>
                <a:lumMod val="100000"/>
              </a:schemeClr>
            </a:gs>
            <a:gs pos="100000">
              <a:schemeClr val="accent4">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3</a:t>
          </a:r>
        </a:p>
      </dsp:txBody>
      <dsp:txXfrm>
        <a:off x="1510203" y="2448127"/>
        <a:ext cx="3496567" cy="2097940"/>
      </dsp:txXfrm>
    </dsp:sp>
    <dsp:sp modelId="{165C234B-AD7F-41D6-8F7F-7C689855D421}">
      <dsp:nvSpPr>
        <dsp:cNvPr id="0" name=""/>
        <dsp:cNvSpPr/>
      </dsp:nvSpPr>
      <dsp:spPr>
        <a:xfrm>
          <a:off x="5356428" y="2448127"/>
          <a:ext cx="3496567" cy="2097940"/>
        </a:xfrm>
        <a:prstGeom prst="rect">
          <a:avLst/>
        </a:prstGeom>
        <a:gradFill rotWithShape="0">
          <a:gsLst>
            <a:gs pos="0">
              <a:schemeClr val="accent5">
                <a:hueOff val="0"/>
                <a:satOff val="0"/>
                <a:lumOff val="0"/>
                <a:alphaOff val="0"/>
                <a:tint val="94000"/>
                <a:satMod val="100000"/>
                <a:lumMod val="108000"/>
              </a:schemeClr>
            </a:gs>
            <a:gs pos="50000">
              <a:schemeClr val="accent5">
                <a:hueOff val="0"/>
                <a:satOff val="0"/>
                <a:lumOff val="0"/>
                <a:alphaOff val="0"/>
                <a:tint val="98000"/>
                <a:shade val="100000"/>
                <a:satMod val="100000"/>
                <a:lumMod val="100000"/>
              </a:schemeClr>
            </a:gs>
            <a:gs pos="100000">
              <a:schemeClr val="accent5">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4</a:t>
          </a:r>
        </a:p>
      </dsp:txBody>
      <dsp:txXfrm>
        <a:off x="5356428" y="2448127"/>
        <a:ext cx="3496567" cy="2097940"/>
      </dsp:txXfrm>
    </dsp:sp>
  </dsp:spTree>
</dsp:drawing>
</file>

<file path=ppt/diagrams/layout1.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3d1">
  <dgm:title val=""/>
  <dgm:desc val=""/>
  <dgm:catLst>
    <dgm:cat type="3D" pri="11100"/>
  </dgm:catLst>
  <dgm:scene3d>
    <a:camera prst="orthographicFront"/>
    <a:lightRig rig="threePt" dir="t"/>
  </dgm:scene3d>
  <dgm:styleLbl name="node0">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vennNode1">
    <dgm:scene3d>
      <a:camera prst="orthographicFront"/>
      <a:lightRig rig="flat" dir="t"/>
    </dgm:scene3d>
    <dgm:sp3d prstMaterial="plastic">
      <a:bevelT w="120900" h="88900"/>
      <a:bevelB w="88900" h="31750" prst="angle"/>
    </dgm:sp3d>
    <dgm:txPr/>
    <dgm:style>
      <a:lnRef idx="0">
        <a:scrgbClr r="0" g="0" b="0"/>
      </a:lnRef>
      <a:fillRef idx="1">
        <a:scrgbClr r="0" g="0" b="0"/>
      </a:fillRef>
      <a:effectRef idx="1">
        <a:scrgbClr r="0" g="0" b="0"/>
      </a:effectRef>
      <a:fontRef idx="minor">
        <a:schemeClr val="tx1"/>
      </a:fontRef>
    </dgm:style>
  </dgm:styleLbl>
  <dgm:styleLbl name="alignNode1">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4">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fgImgPlace1">
    <dgm:scene3d>
      <a:camera prst="orthographicFront"/>
      <a:lightRig rig="flat" dir="t"/>
    </dgm:scene3d>
    <dgm:sp3d z="1270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alignImgPlace1">
    <dgm:scene3d>
      <a:camera prst="orthographicFront"/>
      <a:lightRig rig="flat" dir="t"/>
    </dgm:scene3d>
    <dgm:sp3d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bgImgPlace1">
    <dgm:scene3d>
      <a:camera prst="orthographicFront"/>
      <a:lightRig rig="flat" dir="t"/>
    </dgm:scene3d>
    <dgm:sp3d z="-1905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sibTrans2D1">
    <dgm:scene3d>
      <a:camera prst="orthographicFront"/>
      <a:lightRig rig="flat" dir="t"/>
    </dgm:scene3d>
    <dgm:sp3d z="-80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flat" dir="t"/>
    </dgm:scene3d>
    <dgm:sp3d z="127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flat" dir="t"/>
    </dgm:scene3d>
    <dgm:sp3d z="-1905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fla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1">
    <dgm:scene3d>
      <a:camera prst="orthographicFront"/>
      <a:lightRig rig="flat" dir="t"/>
    </dgm:scene3d>
    <dgm:sp3d z="-10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2">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3">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con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tr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0">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2">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3">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4">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bgShp">
    <dgm:scene3d>
      <a:camera prst="orthographicFront"/>
      <a:lightRig rig="flat" dir="t"/>
    </dgm:scene3d>
    <dgm:sp3d z="-190500" extrusionH="12700" prstMaterial="plastic">
      <a:bevelT w="50800" h="50800"/>
    </dgm:sp3d>
    <dgm:txPr/>
    <dgm:style>
      <a:lnRef idx="0">
        <a:scrgbClr r="0" g="0" b="0"/>
      </a:lnRef>
      <a:fillRef idx="3">
        <a:scrgbClr r="0" g="0" b="0"/>
      </a:fillRef>
      <a:effectRef idx="0">
        <a:scrgbClr r="0" g="0" b="0"/>
      </a:effectRef>
      <a:fontRef idx="minor"/>
    </dgm:style>
  </dgm:styleLbl>
  <dgm:styleLbl name="dkBgShp">
    <dgm:scene3d>
      <a:camera prst="orthographicFront"/>
      <a:lightRig rig="flat" dir="t"/>
    </dgm:scene3d>
    <dgm:sp3d z="-190500" extrusionH="12700" prstMaterial="plastic">
      <a:bevelT w="50800" h="50800"/>
    </dgm:sp3d>
    <dgm:txPr/>
    <dgm:style>
      <a:lnRef idx="0">
        <a:scrgbClr r="0" g="0" b="0"/>
      </a:lnRef>
      <a:fillRef idx="2">
        <a:scrgbClr r="0" g="0" b="0"/>
      </a:fillRef>
      <a:effectRef idx="0">
        <a:scrgbClr r="0" g="0" b="0"/>
      </a:effectRef>
      <a:fontRef idx="minor"/>
    </dgm:style>
  </dgm:styleLbl>
  <dgm:styleLbl name="trBgShp">
    <dgm:scene3d>
      <a:camera prst="orthographicFront"/>
      <a:lightRig rig="flat" dir="t"/>
    </dgm:scene3d>
    <dgm:sp3d z="-190500" extrusionH="12700" prstMaterial="matte"/>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z="190500" prstMaterial="plastic">
      <a:bevelT w="120900" h="88900"/>
      <a:bevelB w="88900" h="31750" prst="angle"/>
    </dgm:sp3d>
    <dgm:txPr/>
    <dgm:style>
      <a:lnRef idx="0">
        <a:scrgbClr r="0" g="0" b="0"/>
      </a:lnRef>
      <a:fillRef idx="1">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slideLayouts/_rels/slideLayout1.xml.rels>&#65279;<?xml version="1.0" encoding="utf-8" standalone="yes"?><Relationships xmlns="http://schemas.openxmlformats.org/package/2006/relationships"><Relationship Id="rId2" Type="http://schemas.openxmlformats.org/officeDocument/2006/relationships/image" Target="../media/image2.png" /><Relationship Id="rId1" Type="http://schemas.openxmlformats.org/officeDocument/2006/relationships/slideMaster" Target="../slideMasters/slideMaster1.xml" /></Relationships>
</file>

<file path=ppt/slideLayouts/_rels/slideLayout2.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3.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4.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5.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6.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7.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8.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9.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0.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1.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2.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3.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4.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5.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6.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7.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cSld name="Title Slide">
    <p:spTree>
      <p:nvGrpSpPr>
        <p:cNvPr id="1" name=""/>
        <p:cNvGrpSpPr/>
        <p:nvPr/>
      </p:nvGrpSpPr>
      <p:grpSpPr>
        <a:xfrm>
          <a:off x="0" y="0"/>
          <a:ext cx="0" cy="0"/>
          <a:chOff x="0" y="0"/>
          <a:chExt cx="0" cy="0"/>
        </a:xfrm>
      </p:grpSpPr>
      <p:pic>
        <p:nvPicPr>
          <p:cNvPr id="7" name="Picture 6" descr="Droplets-HD-Title-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ctrTitle"/>
          </p:nvPr>
        </p:nvSpPr>
        <p:spPr>
          <a:xfrm>
            <a:off x="1751012" y="1300785"/>
            <a:ext cx="8689976" cy="2509213"/>
          </a:xfrm>
          <a:ln>
            <a:headEnd type="none"/>
            <a:tailEnd type="none"/>
          </a:ln>
        </p:spPr>
        <p:txBody>
          <a:bodyPr anchor="b" wrap="square">
            <a:normAutofit/>
          </a:bodyPr>
          <a:lstStyle>
            <a:lvl1pPr algn="ctr">
              <a:defRPr sz="4800" dirty="0"/>
            </a:lvl1pPr>
          </a:lstStyle>
          <a:p>
            <a:pPr/>
            <a:r>
              <a:rPr lang="en-US" dirty="0"/>
              <a:t>Click to edit Master title style</a:t>
            </a:r>
            <a:endParaRPr lang="en-US" dirty="0"/>
          </a:p>
        </p:txBody>
      </p:sp>
      <p:sp>
        <p:nvSpPr>
          <p:cNvPr id="3" name="Subtitle 2"/>
          <p:cNvSpPr>
            <a:spLocks noGrp="1"/>
          </p:cNvSpPr>
          <p:nvPr>
            <p:ph type="subTitle" idx="1"/>
          </p:nvPr>
        </p:nvSpPr>
        <p:spPr>
          <a:xfrm>
            <a:off x="1751012" y="3886200"/>
            <a:ext cx="8689976" cy="1371599"/>
          </a:xfrm>
          <a:ln>
            <a:headEnd type="none"/>
            <a:tailEnd type="none"/>
          </a:ln>
        </p:spPr>
        <p:txBody>
          <a:bodyPr wrap="square">
            <a:normAutofit/>
          </a:bodyPr>
          <a:lstStyle>
            <a:lvl1pPr marL="0" indent="0" algn="ctr">
              <a:buNone/>
              <a:defRPr sz="2200" dirty="0">
                <a:solidFill>
                  <a:schemeClr val="bg1">
                    <a:lumMod val="50000"/>
                  </a:schemeClr>
                </a:solidFill>
              </a:defRPr>
            </a:lvl1pPr>
            <a:lvl2pPr marL="457200" indent="0" algn="ctr">
              <a:buNone/>
              <a:defRPr sz="2000" dirty="0"/>
            </a:lvl2pPr>
            <a:lvl3pPr marL="914400" indent="0" algn="ctr">
              <a:buNone/>
              <a:defRPr sz="1800" dirty="0"/>
            </a:lvl3pPr>
            <a:lvl4pPr marL="1371600" indent="0" algn="ctr">
              <a:buNone/>
              <a:defRPr sz="1600" dirty="0"/>
            </a:lvl4pPr>
            <a:lvl5pPr marL="1828800" indent="0" algn="ctr">
              <a:buNone/>
              <a:defRPr sz="1600" dirty="0"/>
            </a:lvl5pPr>
            <a:lvl6pPr marL="2286000" indent="0" algn="ctr">
              <a:buNone/>
              <a:defRPr sz="1600" dirty="0"/>
            </a:lvl6pPr>
            <a:lvl7pPr marL="2743200" indent="0" algn="ctr">
              <a:buNone/>
              <a:defRPr sz="1600" dirty="0"/>
            </a:lvl7pPr>
            <a:lvl8pPr marL="3200400" indent="0" algn="ctr">
              <a:buNone/>
              <a:defRPr sz="1600" dirty="0"/>
            </a:lvl8pPr>
            <a:lvl9pPr marL="3657600" indent="0" algn="ctr">
              <a:buNone/>
              <a:defRPr sz="1600" dirty="0"/>
            </a:lvl9pPr>
          </a:lstStyle>
          <a:p>
            <a:pPr/>
            <a:r>
              <a:rPr lang="en-US" dirty="0"/>
              <a:t>Click to edit Master subtitle style</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pic>
        <p:nvPicPr>
          <p:cNvPr id="3" name="Picture 2"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12" name="Content Placeholder 2"/>
          <p:cNvSpPr>
            <a:spLocks noGrp="1"/>
          </p:cNvSpPr>
          <p:nvPr>
            <p:ph sz="quarter" idx="13"/>
          </p:nvPr>
        </p:nvSpPr>
        <p:spPr>
          <a:xfrm>
            <a:off x="913774" y="2367092"/>
            <a:ext cx="10363826"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cSld name="Section Header">
    <p:spTree>
      <p:nvGrpSpPr>
        <p:cNvPr id="1" name=""/>
        <p:cNvGrpSpPr/>
        <p:nvPr/>
      </p:nvGrpSpPr>
      <p:grpSpPr>
        <a:xfrm>
          <a:off x="0" y="0"/>
          <a:ext cx="0" cy="0"/>
          <a:chOff x="0" y="0"/>
          <a:chExt cx="0" cy="0"/>
        </a:xfrm>
      </p:grpSpPr>
      <p:pic>
        <p:nvPicPr>
          <p:cNvPr id="9" name="Picture 8"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828563"/>
            <a:ext cx="10351752" cy="2736819"/>
          </a:xfrm>
          <a:ln>
            <a:headEnd type="none"/>
            <a:tailEnd type="none"/>
          </a:ln>
        </p:spPr>
        <p:txBody>
          <a:bodyPr anchor="b" wrap="square">
            <a:normAutofit/>
          </a:bodyPr>
          <a:lstStyle>
            <a:lvl1pPr>
              <a:defRPr sz="4000" dirty="0"/>
            </a:lvl1pPr>
          </a:lstStyle>
          <a:p>
            <a:pPr/>
            <a:r>
              <a:rPr lang="en-US" dirty="0"/>
              <a:t>Click to edit Master title style</a:t>
            </a:r>
            <a:endParaRPr lang="en-US" dirty="0"/>
          </a:p>
        </p:txBody>
      </p:sp>
      <p:sp>
        <p:nvSpPr>
          <p:cNvPr id="3" name="Text Placeholder 2"/>
          <p:cNvSpPr>
            <a:spLocks noGrp="1"/>
          </p:cNvSpPr>
          <p:nvPr>
            <p:ph type="body" idx="1"/>
          </p:nvPr>
        </p:nvSpPr>
        <p:spPr>
          <a:xfrm>
            <a:off x="913774" y="3657457"/>
            <a:ext cx="10351752" cy="1368183"/>
          </a:xfrm>
          <a:ln>
            <a:headEnd type="none"/>
            <a:tailEnd type="none"/>
          </a:ln>
        </p:spPr>
        <p:txBody>
          <a:bodyPr wrap="square">
            <a:normAutofit/>
          </a:bodyPr>
          <a:lstStyle>
            <a:lvl1pPr marL="0" indent="0" algn="ctr">
              <a:buNone/>
              <a:defRPr sz="2000" dirty="0">
                <a:solidFill>
                  <a:schemeClr val="bg1">
                    <a:lumMod val="50000"/>
                  </a:schemeClr>
                </a:solidFill>
              </a:defRPr>
            </a:lvl1pPr>
            <a:lvl2pPr marL="457200" indent="0">
              <a:buNone/>
              <a:defRPr sz="2000" dirty="0">
                <a:solidFill>
                  <a:schemeClr val="tx1">
                    <a:tint val="75000"/>
                  </a:schemeClr>
                </a:solidFill>
              </a:defRPr>
            </a:lvl2pPr>
            <a:lvl3pPr marL="914400" indent="0">
              <a:buNone/>
              <a:defRPr sz="1800" dirty="0">
                <a:solidFill>
                  <a:schemeClr val="tx1">
                    <a:tint val="75000"/>
                  </a:schemeClr>
                </a:solidFill>
              </a:defRPr>
            </a:lvl3pPr>
            <a:lvl4pPr marL="1371600" indent="0">
              <a:buNone/>
              <a:defRPr sz="1600" dirty="0">
                <a:solidFill>
                  <a:schemeClr val="tx1">
                    <a:tint val="75000"/>
                  </a:schemeClr>
                </a:solidFill>
              </a:defRPr>
            </a:lvl4pPr>
            <a:lvl5pPr marL="1828800" indent="0">
              <a:buNone/>
              <a:defRPr sz="1600" dirty="0">
                <a:solidFill>
                  <a:schemeClr val="tx1">
                    <a:tint val="75000"/>
                  </a:schemeClr>
                </a:solidFill>
              </a:defRPr>
            </a:lvl5pPr>
            <a:lvl6pPr marL="2286000" indent="0">
              <a:buNone/>
              <a:defRPr sz="1600" dirty="0">
                <a:solidFill>
                  <a:schemeClr val="tx1">
                    <a:tint val="75000"/>
                  </a:schemeClr>
                </a:solidFill>
              </a:defRPr>
            </a:lvl6pPr>
            <a:lvl7pPr marL="2743200" indent="0">
              <a:buNone/>
              <a:defRPr sz="1600" dirty="0">
                <a:solidFill>
                  <a:schemeClr val="tx1">
                    <a:tint val="75000"/>
                  </a:schemeClr>
                </a:solidFill>
              </a:defRPr>
            </a:lvl7pPr>
            <a:lvl8pPr marL="3200400" indent="0">
              <a:buNone/>
              <a:defRPr sz="1600" dirty="0">
                <a:solidFill>
                  <a:schemeClr val="tx1">
                    <a:tint val="75000"/>
                  </a:schemeClr>
                </a:solidFill>
              </a:defRPr>
            </a:lvl8pPr>
            <a:lvl9pPr marL="3657600" indent="0">
              <a:buNone/>
              <a:defRPr sz="1600" dirty="0">
                <a:solidFill>
                  <a:schemeClr val="tx1">
                    <a:tint val="75000"/>
                  </a:schemeClr>
                </a:solidFill>
              </a:defRPr>
            </a:lvl9pPr>
          </a:lstStyle>
          <a:p>
            <a:pPr/>
            <a:r>
              <a:rPr lang="en-US" dirty="0"/>
              <a:t>Click to edit Master text styles</a:t>
            </a:r>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cSld name="Two Content">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4" name="Title 1"/>
          <p:cNvSpPr>
            <a:spLocks noGrp="1"/>
          </p:cNvSpPr>
          <p:nvPr>
            <p:ph type="title"/>
          </p:nvPr>
        </p:nvSpPr>
        <p:spPr>
          <a:xfrm>
            <a:off x="913775" y="618517"/>
            <a:ext cx="10364451" cy="1596177"/>
          </a:xfrm>
          <a:ln>
            <a:headEnd type="none"/>
            <a:tailEnd type="none"/>
          </a:ln>
        </p:spPr>
        <p:txBody>
          <a:bodyPr wrap="square"/>
          <a:lstStyle/>
          <a:p>
            <a:pPr/>
            <a:r>
              <a:rPr lang="en-US" dirty="0"/>
              <a:t>Click to edit Master title style</a:t>
            </a:r>
            <a:endParaRPr lang="en-US" dirty="0"/>
          </a:p>
        </p:txBody>
      </p:sp>
      <p:sp>
        <p:nvSpPr>
          <p:cNvPr id="12" name="Content Placeholder 2"/>
          <p:cNvSpPr>
            <a:spLocks noGrp="1"/>
          </p:cNvSpPr>
          <p:nvPr>
            <p:ph sz="quarter" idx="13"/>
          </p:nvPr>
        </p:nvSpPr>
        <p:spPr>
          <a:xfrm>
            <a:off x="913774" y="2367092"/>
            <a:ext cx="5106026"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13" name="Content Placeholder 3"/>
          <p:cNvSpPr>
            <a:spLocks noGrp="1"/>
          </p:cNvSpPr>
          <p:nvPr>
            <p:ph sz="quarter" idx="14"/>
          </p:nvPr>
        </p:nvSpPr>
        <p:spPr>
          <a:xfrm>
            <a:off x="6172200" y="2367092"/>
            <a:ext cx="5105400"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cSld name="Comparison">
    <p:spTree>
      <p:nvGrpSpPr>
        <p:cNvPr id="1" name=""/>
        <p:cNvGrpSpPr/>
        <p:nvPr/>
      </p:nvGrpSpPr>
      <p:grpSpPr>
        <a:xfrm>
          <a:off x="0" y="0"/>
          <a:ext cx="0" cy="0"/>
          <a:chOff x="0" y="0"/>
          <a:chExt cx="0" cy="0"/>
        </a:xfrm>
      </p:grpSpPr>
      <p:pic>
        <p:nvPicPr>
          <p:cNvPr id="15" name="Picture 14"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4" name="Title 1"/>
          <p:cNvSpPr>
            <a:spLocks noGrp="1"/>
          </p:cNvSpPr>
          <p:nvPr>
            <p:ph type="title"/>
          </p:nvPr>
        </p:nvSpPr>
        <p:spPr>
          <a:xfrm>
            <a:off x="913775" y="618517"/>
            <a:ext cx="10364451" cy="1596177"/>
          </a:xfrm>
          <a:ln>
            <a:headEnd type="none"/>
            <a:tailEnd type="none"/>
          </a:ln>
        </p:spPr>
        <p:txBody>
          <a:bodyPr wrap="square"/>
          <a:lstStyle/>
          <a:p>
            <a:pPr/>
            <a:r>
              <a:rPr lang="en-US" dirty="0"/>
              <a:t>Click to edit Master title style</a:t>
            </a:r>
            <a:endParaRPr lang="en-US" dirty="0"/>
          </a:p>
        </p:txBody>
      </p:sp>
      <p:sp>
        <p:nvSpPr>
          <p:cNvPr id="3" name="Text Placeholder 2"/>
          <p:cNvSpPr>
            <a:spLocks noGrp="1"/>
          </p:cNvSpPr>
          <p:nvPr>
            <p:ph type="body" idx="1"/>
          </p:nvPr>
        </p:nvSpPr>
        <p:spPr>
          <a:xfrm>
            <a:off x="1146328" y="2371018"/>
            <a:ext cx="4873474" cy="679994"/>
          </a:xfrm>
          <a:ln>
            <a:headEnd type="none"/>
            <a:tailEnd type="none"/>
          </a:ln>
        </p:spPr>
        <p:txBody>
          <a:bodyPr anchor="b" wrap="square">
            <a:noAutofit/>
          </a:bodyPr>
          <a:lstStyle>
            <a:lvl1pPr marL="0" indent="0">
              <a:lnSpc>
                <a:spcPct val="85000"/>
              </a:lnSpc>
              <a:buNone/>
              <a:defRPr sz="26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2" name="Content Placeholder 3"/>
          <p:cNvSpPr>
            <a:spLocks noGrp="1"/>
          </p:cNvSpPr>
          <p:nvPr>
            <p:ph sz="quarter" idx="13"/>
          </p:nvPr>
        </p:nvSpPr>
        <p:spPr>
          <a:xfrm>
            <a:off x="913774" y="3051012"/>
            <a:ext cx="5106027" cy="274018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5" name="Text Placeholder 4"/>
          <p:cNvSpPr>
            <a:spLocks noGrp="1"/>
          </p:cNvSpPr>
          <p:nvPr>
            <p:ph type="body" sz="quarter" idx="3"/>
          </p:nvPr>
        </p:nvSpPr>
        <p:spPr>
          <a:xfrm>
            <a:off x="6396423" y="2371018"/>
            <a:ext cx="4881804" cy="679994"/>
          </a:xfrm>
          <a:ln>
            <a:headEnd type="none"/>
            <a:tailEnd type="none"/>
          </a:ln>
        </p:spPr>
        <p:txBody>
          <a:bodyPr anchor="b" wrap="square">
            <a:noAutofit/>
          </a:bodyPr>
          <a:lstStyle>
            <a:lvl1pPr marL="0" indent="0">
              <a:lnSpc>
                <a:spcPct val="85000"/>
              </a:lnSpc>
              <a:buNone/>
              <a:defRPr sz="26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3" name="Content Placeholder 5"/>
          <p:cNvSpPr>
            <a:spLocks noGrp="1"/>
          </p:cNvSpPr>
          <p:nvPr>
            <p:ph sz="quarter" idx="14"/>
          </p:nvPr>
        </p:nvSpPr>
        <p:spPr>
          <a:xfrm>
            <a:off x="6172200" y="3051012"/>
            <a:ext cx="5105401" cy="274018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7" name="Date Placeholder 6"/>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8" name="Footer Placeholder 7"/>
          <p:cNvSpPr>
            <a:spLocks noGrp="1"/>
          </p:cNvSpPr>
          <p:nvPr>
            <p:ph type="ftr" sz="quarter" idx="11"/>
          </p:nvPr>
        </p:nvSpPr>
        <p:spPr>
          <a:ln>
            <a:headEnd type="none"/>
            <a:tailEnd type="none"/>
          </a:ln>
        </p:spPr>
        <p:txBody>
          <a:bodyPr wrap="square"/>
          <a:lstStyle/>
          <a:p>
            <a:pPr/>
            <a:endParaRPr lang="en-US" dirty="0"/>
          </a:p>
        </p:txBody>
      </p:sp>
      <p:sp>
        <p:nvSpPr>
          <p:cNvPr id="9" name="Slide Number Placeholder 8"/>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cSld name="Title Only">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pic>
        <p:nvPicPr>
          <p:cNvPr id="7" name="Picture 6"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Date Placeholder 1"/>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3" name="Footer Placeholder 2"/>
          <p:cNvSpPr>
            <a:spLocks noGrp="1"/>
          </p:cNvSpPr>
          <p:nvPr>
            <p:ph type="ftr" sz="quarter" idx="11"/>
          </p:nvPr>
        </p:nvSpPr>
        <p:spPr>
          <a:ln>
            <a:headEnd type="none"/>
            <a:tailEnd type="none"/>
          </a:ln>
        </p:spPr>
        <p:txBody>
          <a:bodyPr wrap="square"/>
          <a:lstStyle/>
          <a:p>
            <a:pPr/>
            <a:endParaRPr lang="en-US" dirty="0"/>
          </a:p>
        </p:txBody>
      </p:sp>
      <p:sp>
        <p:nvSpPr>
          <p:cNvPr id="4" name="Slide Number Placeholder 3"/>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cSld name="Content with Caption">
    <p:spTree>
      <p:nvGrpSpPr>
        <p:cNvPr id="1" name=""/>
        <p:cNvGrpSpPr/>
        <p:nvPr/>
      </p:nvGrpSpPr>
      <p:grpSpPr>
        <a:xfrm>
          <a:off x="0" y="0"/>
          <a:ext cx="0" cy="0"/>
          <a:chOff x="0" y="0"/>
          <a:chExt cx="0" cy="0"/>
        </a:xfrm>
      </p:grpSpPr>
      <p:pic>
        <p:nvPicPr>
          <p:cNvPr id="11" name="Picture 10"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5" y="609600"/>
            <a:ext cx="3935688" cy="2023252"/>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10" name="Content Placeholder 2"/>
          <p:cNvSpPr>
            <a:spLocks noGrp="1"/>
          </p:cNvSpPr>
          <p:nvPr>
            <p:ph sz="quarter" idx="13"/>
          </p:nvPr>
        </p:nvSpPr>
        <p:spPr>
          <a:xfrm>
            <a:off x="5078062" y="609600"/>
            <a:ext cx="6200163" cy="5181599"/>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Text Placeholder 3"/>
          <p:cNvSpPr>
            <a:spLocks noGrp="1"/>
          </p:cNvSpPr>
          <p:nvPr>
            <p:ph type="body" sz="half" idx="2"/>
          </p:nvPr>
        </p:nvSpPr>
        <p:spPr>
          <a:xfrm>
            <a:off x="913774" y="2632852"/>
            <a:ext cx="3935689" cy="3158348"/>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cSld name="Picture with Caption">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609600"/>
            <a:ext cx="5934969" cy="2023254"/>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3" name="Picture Placeholder 2"/>
          <p:cNvSpPr>
            <a:spLocks noChangeAspect="1" noGrp="1"/>
          </p:cNvSpPr>
          <p:nvPr>
            <p:ph type="pic" idx="1"/>
          </p:nvPr>
        </p:nvSpPr>
        <p:spPr>
          <a:xfrm>
            <a:off x="7424803" y="609601"/>
            <a:ext cx="3255358" cy="5181600"/>
          </a:xfrm>
          <a:prstGeom prst="roundRect">
            <a:avLst>
              <a:gd name="adj" fmla="val 4943"/>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lstStyle>
            <a:lvl1pPr marL="0" indent="0">
              <a:buNone/>
              <a:defRPr sz="3200" dirty="0"/>
            </a:lvl1pPr>
            <a:lvl2pPr marL="457200" indent="0">
              <a:buNone/>
              <a:defRPr sz="2800" dirty="0"/>
            </a:lvl2pPr>
            <a:lvl3pPr marL="914400" indent="0">
              <a:buNone/>
              <a:defRPr sz="2400" dirty="0"/>
            </a:lvl3pPr>
            <a:lvl4pPr marL="1371600" indent="0">
              <a:buNone/>
              <a:defRPr sz="2000" dirty="0"/>
            </a:lvl4pPr>
            <a:lvl5pPr marL="1828800" indent="0">
              <a:buNone/>
              <a:defRPr sz="2000" dirty="0"/>
            </a:lvl5pPr>
            <a:lvl6pPr marL="2286000" indent="0">
              <a:buNone/>
              <a:defRPr sz="2000" dirty="0"/>
            </a:lvl6pPr>
            <a:lvl7pPr marL="2743200" indent="0">
              <a:buNone/>
              <a:defRPr sz="2000" dirty="0"/>
            </a:lvl7pPr>
            <a:lvl8pPr marL="3200400" indent="0">
              <a:buNone/>
              <a:defRPr sz="2000" dirty="0"/>
            </a:lvl8pPr>
            <a:lvl9pPr marL="3657600" indent="0">
              <a:buNone/>
              <a:defRPr sz="2000" dirty="0"/>
            </a:lvl9pPr>
          </a:lstStyle>
          <a:p>
            <a:pPr/>
            <a:r>
              <a:rPr lang="en-US" dirty="0"/>
              <a:t>Click icon to add picture</a:t>
            </a:r>
            <a:endParaRPr lang="en-US" dirty="0"/>
          </a:p>
        </p:txBody>
      </p:sp>
      <p:sp>
        <p:nvSpPr>
          <p:cNvPr id="4" name="Text Placeholder 3"/>
          <p:cNvSpPr>
            <a:spLocks noGrp="1"/>
          </p:cNvSpPr>
          <p:nvPr>
            <p:ph type="body" sz="half" idx="2"/>
          </p:nvPr>
        </p:nvSpPr>
        <p:spPr>
          <a:xfrm>
            <a:off x="913794" y="2632852"/>
            <a:ext cx="5934949" cy="3158347"/>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cSld name="Panoramic Picture with Caption">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94" y="4289374"/>
            <a:ext cx="10364432" cy="811610"/>
          </a:xfrm>
          <a:ln>
            <a:headEnd type="none"/>
            <a:tailEnd type="none"/>
          </a:ln>
        </p:spPr>
        <p:txBody>
          <a:bodyPr anchor="b" wrap="square"/>
          <a:lstStyle>
            <a:lvl1pPr>
              <a:defRPr sz="3200" dirty="0"/>
            </a:lvl1pPr>
          </a:lstStyle>
          <a:p>
            <a:pPr/>
            <a:r>
              <a:rPr lang="en-US" dirty="0"/>
              <a:t>Click to edit Master title style</a:t>
            </a:r>
            <a:endParaRPr lang="en-US" dirty="0"/>
          </a:p>
        </p:txBody>
      </p:sp>
      <p:sp>
        <p:nvSpPr>
          <p:cNvPr id="3" name="Picture Placeholder 2"/>
          <p:cNvSpPr>
            <a:spLocks noChangeAspect="1" noGrp="1"/>
          </p:cNvSpPr>
          <p:nvPr>
            <p:ph type="pic" idx="1"/>
          </p:nvPr>
        </p:nvSpPr>
        <p:spPr>
          <a:xfrm>
            <a:off x="1184744" y="698261"/>
            <a:ext cx="9822532" cy="3214136"/>
          </a:xfrm>
          <a:prstGeom prst="roundRect">
            <a:avLst>
              <a:gd name="adj" fmla="val 4944"/>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lstStyle>
            <a:lvl1pPr marL="0" indent="0" algn="ctr">
              <a:buNone/>
              <a:defRPr sz="3200" dirty="0"/>
            </a:lvl1pPr>
            <a:lvl2pPr marL="457200" indent="0">
              <a:buNone/>
              <a:defRPr sz="2800" dirty="0"/>
            </a:lvl2pPr>
            <a:lvl3pPr marL="914400" indent="0">
              <a:buNone/>
              <a:defRPr sz="2400" dirty="0"/>
            </a:lvl3pPr>
            <a:lvl4pPr marL="1371600" indent="0">
              <a:buNone/>
              <a:defRPr sz="2000" dirty="0"/>
            </a:lvl4pPr>
            <a:lvl5pPr marL="1828800" indent="0">
              <a:buNone/>
              <a:defRPr sz="2000" dirty="0"/>
            </a:lvl5pPr>
            <a:lvl6pPr marL="2286000" indent="0">
              <a:buNone/>
              <a:defRPr sz="2000" dirty="0"/>
            </a:lvl6pPr>
            <a:lvl7pPr marL="2743200" indent="0">
              <a:buNone/>
              <a:defRPr sz="2000" dirty="0"/>
            </a:lvl7pPr>
            <a:lvl8pPr marL="3200400" indent="0">
              <a:buNone/>
              <a:defRPr sz="2000" dirty="0"/>
            </a:lvl8pPr>
            <a:lvl9pPr marL="3657600" indent="0">
              <a:buNone/>
              <a:defRPr sz="2000" dirty="0"/>
            </a:lvl9pPr>
          </a:lstStyle>
          <a:p>
            <a:pPr/>
            <a:r>
              <a:rPr lang="en-US" dirty="0"/>
              <a:t>Click icon to add picture</a:t>
            </a:r>
            <a:endParaRPr lang="en-US" dirty="0"/>
          </a:p>
        </p:txBody>
      </p:sp>
      <p:sp>
        <p:nvSpPr>
          <p:cNvPr id="4" name="Text Placeholder 3"/>
          <p:cNvSpPr>
            <a:spLocks noGrp="1"/>
          </p:cNvSpPr>
          <p:nvPr>
            <p:ph type="body" sz="half" idx="2"/>
          </p:nvPr>
        </p:nvSpPr>
        <p:spPr>
          <a:xfrm>
            <a:off x="913774" y="5108728"/>
            <a:ext cx="10364452" cy="682472"/>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cSld name="Title and Caption">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609599"/>
            <a:ext cx="10364452" cy="3427245"/>
          </a:xfrm>
          <a:ln>
            <a:headEnd type="none"/>
            <a:tailEnd type="none"/>
          </a:ln>
        </p:spPr>
        <p:txBody>
          <a:bodyPr anchor="ctr" wrap="square"/>
          <a:lstStyle>
            <a:lvl1pPr algn="ctr">
              <a:defRPr sz="3200" dirty="0"/>
            </a:lvl1pPr>
          </a:lstStyle>
          <a:p>
            <a:pPr/>
            <a:r>
              <a:rPr lang="en-US" dirty="0"/>
              <a:t>Click to edit Master title style</a:t>
            </a:r>
            <a:endParaRPr lang="en-US" dirty="0"/>
          </a:p>
        </p:txBody>
      </p:sp>
      <p:sp>
        <p:nvSpPr>
          <p:cNvPr id="4" name="Text Placeholder 3"/>
          <p:cNvSpPr>
            <a:spLocks noGrp="1"/>
          </p:cNvSpPr>
          <p:nvPr>
            <p:ph type="body" sz="half" idx="2"/>
          </p:nvPr>
        </p:nvSpPr>
        <p:spPr>
          <a:xfrm>
            <a:off x="913775" y="4204821"/>
            <a:ext cx="10364452" cy="1586380"/>
          </a:xfrm>
          <a:ln>
            <a:headEnd type="none"/>
            <a:tailEnd type="none"/>
          </a:ln>
        </p:spPr>
        <p:txBody>
          <a:bodyPr anchor="ct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cSld name="Quote with Caption">
    <p:spTree>
      <p:nvGrpSpPr>
        <p:cNvPr id="1" name=""/>
        <p:cNvGrpSpPr/>
        <p:nvPr/>
      </p:nvGrpSpPr>
      <p:grpSpPr>
        <a:xfrm>
          <a:off x="0" y="0"/>
          <a:ext cx="0" cy="0"/>
          <a:chOff x="0" y="0"/>
          <a:chExt cx="0" cy="0"/>
        </a:xfrm>
      </p:grpSpPr>
      <p:pic>
        <p:nvPicPr>
          <p:cNvPr id="11" name="Picture 10"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1446212" y="609600"/>
            <a:ext cx="9302752" cy="2992904"/>
          </a:xfrm>
          <a:ln>
            <a:headEnd type="none"/>
            <a:tailEnd type="none"/>
          </a:ln>
        </p:spPr>
        <p:txBody>
          <a:bodyPr anchor="ctr" wrap="square"/>
          <a:lstStyle>
            <a:lvl1pPr>
              <a:defRPr sz="3200" dirty="0"/>
            </a:lvl1pPr>
          </a:lstStyle>
          <a:p>
            <a:pPr/>
            <a:r>
              <a:rPr lang="en-US" dirty="0"/>
              <a:t>Click to edit Master title style</a:t>
            </a:r>
            <a:endParaRPr lang="en-US" dirty="0"/>
          </a:p>
        </p:txBody>
      </p:sp>
      <p:sp>
        <p:nvSpPr>
          <p:cNvPr id="12" name="Text Placeholder 3"/>
          <p:cNvSpPr>
            <a:spLocks noGrp="1"/>
          </p:cNvSpPr>
          <p:nvPr>
            <p:ph type="body" sz="half" idx="13"/>
          </p:nvPr>
        </p:nvSpPr>
        <p:spPr>
          <a:xfrm>
            <a:off x="1720644" y="3610032"/>
            <a:ext cx="8752299" cy="594788"/>
          </a:xfrm>
          <a:ln>
            <a:headEnd type="none"/>
            <a:tailEnd type="none"/>
          </a:ln>
        </p:spPr>
        <p:txBody>
          <a:bodyPr anchor="t" wrap="square">
            <a:normAutofit/>
          </a:bodyPr>
          <a:lstStyle>
            <a:lvl1pPr marL="0" indent="0">
              <a:buNone/>
              <a:defRPr sz="14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4" name="Text Placeholder 3"/>
          <p:cNvSpPr>
            <a:spLocks noGrp="1"/>
          </p:cNvSpPr>
          <p:nvPr>
            <p:ph type="body" sz="half" idx="2"/>
          </p:nvPr>
        </p:nvSpPr>
        <p:spPr>
          <a:xfrm>
            <a:off x="913774" y="4372796"/>
            <a:ext cx="10364452" cy="1421053"/>
          </a:xfrm>
          <a:ln>
            <a:headEnd type="none"/>
            <a:tailEnd type="none"/>
          </a:ln>
        </p:spPr>
        <p:txBody>
          <a:bodyPr anchor="ctr" wrap="square">
            <a:normAutofit/>
          </a:bodyPr>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
        <p:nvSpPr>
          <p:cNvPr id="13" name="TextBox 12"/>
          <p:cNvSpPr txBox="1">
            <a:spLocks noChangeArrowheads="1"/>
          </p:cNvSpPr>
          <p:nvPr/>
        </p:nvSpPr>
        <p:spPr>
          <a:xfrm>
            <a:off x="1001488" y="754166"/>
            <a:ext cx="609600" cy="584776"/>
          </a:xfrm>
          <a:prstGeom prst="rect">
            <a:avLst/>
          </a:prstGeom>
          <a:ln>
            <a:headEnd type="none"/>
            <a:tailEnd type="none"/>
          </a:ln>
        </p:spPr>
        <p:txBody>
          <a:bodyPr lIns="91440" tIns="45720" rIns="91440" bIns="45720" anchor="ctr" wrap="square">
            <a:noAutofit/>
          </a:bodyPr>
          <a:lstStyle>
            <a:lvl1pPr defTabSz="457200">
              <a:spcBef>
                <a:spcPct val="0"/>
              </a:spcBef>
              <a:buNone/>
              <a:defRPr sz="3200" b="0" cap="all" dirty="0">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defTabSz="457200">
              <a:defRPr dirty="0">
                <a:solidFill>
                  <a:schemeClr val="tx2"/>
                </a:solidFill>
              </a:defRPr>
            </a:lvl2pPr>
            <a:lvl3pPr defTabSz="457200">
              <a:defRPr dirty="0">
                <a:solidFill>
                  <a:schemeClr val="tx2"/>
                </a:solidFill>
              </a:defRPr>
            </a:lvl3pPr>
            <a:lvl4pPr defTabSz="457200">
              <a:defRPr dirty="0">
                <a:solidFill>
                  <a:schemeClr val="tx2"/>
                </a:solidFill>
              </a:defRPr>
            </a:lvl4pPr>
            <a:lvl5pPr defTabSz="457200">
              <a:defRPr dirty="0">
                <a:solidFill>
                  <a:schemeClr val="tx2"/>
                </a:solidFill>
              </a:defRPr>
            </a:lvl5pPr>
            <a:lvl6pPr defTabSz="457200">
              <a:defRPr dirty="0">
                <a:solidFill>
                  <a:schemeClr val="tx2"/>
                </a:solidFill>
              </a:defRPr>
            </a:lvl6pPr>
            <a:lvl7pPr defTabSz="457200">
              <a:defRPr dirty="0">
                <a:solidFill>
                  <a:schemeClr val="tx2"/>
                </a:solidFill>
              </a:defRPr>
            </a:lvl7pPr>
            <a:lvl8pPr defTabSz="457200">
              <a:defRPr dirty="0">
                <a:solidFill>
                  <a:schemeClr val="tx2"/>
                </a:solidFill>
              </a:defRPr>
            </a:lvl8pPr>
            <a:lvl9pPr defTabSz="457200">
              <a:defRPr dirty="0">
                <a:solidFill>
                  <a:schemeClr val="tx2"/>
                </a:solidFill>
              </a:defRPr>
            </a:lvl9pPr>
          </a:lstStyle>
          <a:p>
            <a:pPr defTabSz="457200"/>
            <a:r>
              <a:rPr lang="en-US" sz="8000" dirty="0">
                <a:solidFill>
                  <a:schemeClr val="tx1"/>
                </a:solidFill>
                <a:effectLst/>
              </a:rPr>
              <a:t>“</a:t>
            </a:r>
          </a:p>
        </p:txBody>
      </p:sp>
      <p:sp>
        <p:nvSpPr>
          <p:cNvPr id="14" name="TextBox 13"/>
          <p:cNvSpPr txBox="1">
            <a:spLocks noChangeArrowheads="1"/>
          </p:cNvSpPr>
          <p:nvPr/>
        </p:nvSpPr>
        <p:spPr>
          <a:xfrm>
            <a:off x="10557558" y="2993578"/>
            <a:ext cx="609600" cy="584776"/>
          </a:xfrm>
          <a:prstGeom prst="rect">
            <a:avLst/>
          </a:prstGeom>
          <a:ln>
            <a:headEnd type="none"/>
            <a:tailEnd type="none"/>
          </a:ln>
        </p:spPr>
        <p:txBody>
          <a:bodyPr lIns="91440" tIns="45720" rIns="91440" bIns="45720" anchor="ctr" wrap="square">
            <a:noAutofit/>
          </a:bodyPr>
          <a:lstStyle>
            <a:lvl1pPr defTabSz="457200">
              <a:spcBef>
                <a:spcPct val="0"/>
              </a:spcBef>
              <a:buNone/>
              <a:defRPr sz="3200" b="0" cap="all" dirty="0">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defTabSz="457200">
              <a:defRPr dirty="0">
                <a:solidFill>
                  <a:schemeClr val="tx2"/>
                </a:solidFill>
              </a:defRPr>
            </a:lvl2pPr>
            <a:lvl3pPr defTabSz="457200">
              <a:defRPr dirty="0">
                <a:solidFill>
                  <a:schemeClr val="tx2"/>
                </a:solidFill>
              </a:defRPr>
            </a:lvl3pPr>
            <a:lvl4pPr defTabSz="457200">
              <a:defRPr dirty="0">
                <a:solidFill>
                  <a:schemeClr val="tx2"/>
                </a:solidFill>
              </a:defRPr>
            </a:lvl4pPr>
            <a:lvl5pPr defTabSz="457200">
              <a:defRPr dirty="0">
                <a:solidFill>
                  <a:schemeClr val="tx2"/>
                </a:solidFill>
              </a:defRPr>
            </a:lvl5pPr>
            <a:lvl6pPr defTabSz="457200">
              <a:defRPr dirty="0">
                <a:solidFill>
                  <a:schemeClr val="tx2"/>
                </a:solidFill>
              </a:defRPr>
            </a:lvl6pPr>
            <a:lvl7pPr defTabSz="457200">
              <a:defRPr dirty="0">
                <a:solidFill>
                  <a:schemeClr val="tx2"/>
                </a:solidFill>
              </a:defRPr>
            </a:lvl7pPr>
            <a:lvl8pPr defTabSz="457200">
              <a:defRPr dirty="0">
                <a:solidFill>
                  <a:schemeClr val="tx2"/>
                </a:solidFill>
              </a:defRPr>
            </a:lvl8pPr>
            <a:lvl9pPr defTabSz="457200">
              <a:defRPr dirty="0">
                <a:solidFill>
                  <a:schemeClr val="tx2"/>
                </a:solidFill>
              </a:defRPr>
            </a:lvl9pPr>
          </a:lstStyle>
          <a:p>
            <a:pPr algn="r" defTabSz="457200"/>
            <a:r>
              <a:rPr lang="en-US" sz="8000" dirty="0">
                <a:solidFill>
                  <a:schemeClr val="tx1"/>
                </a:solidFill>
                <a:effectLst/>
              </a:rPr>
              <a:t>”</a:t>
            </a: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cSld name="Name Card">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5" y="2138721"/>
            <a:ext cx="10364452" cy="2511835"/>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4" name="Text Placeholder 3"/>
          <p:cNvSpPr>
            <a:spLocks noGrp="1"/>
          </p:cNvSpPr>
          <p:nvPr>
            <p:ph type="body" sz="half" idx="2"/>
          </p:nvPr>
        </p:nvSpPr>
        <p:spPr>
          <a:xfrm>
            <a:off x="913775" y="4662335"/>
            <a:ext cx="10364452" cy="1140644"/>
          </a:xfrm>
          <a:ln>
            <a:headEnd type="none"/>
            <a:tailEnd type="none"/>
          </a:ln>
        </p:spPr>
        <p:txBody>
          <a:bodyPr anchor="t"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cSld name="3 Column">
    <p:spTree>
      <p:nvGrpSpPr>
        <p:cNvPr id="1" name=""/>
        <p:cNvGrpSpPr/>
        <p:nvPr/>
      </p:nvGrpSpPr>
      <p:grpSpPr>
        <a:xfrm>
          <a:off x="0" y="0"/>
          <a:ext cx="0" cy="0"/>
          <a:chOff x="0" y="0"/>
          <a:chExt cx="0" cy="0"/>
        </a:xfrm>
      </p:grpSpPr>
      <p:pic>
        <p:nvPicPr>
          <p:cNvPr id="13" name="Picture 12"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5" name="Title 1"/>
          <p:cNvSpPr>
            <a:spLocks noGrp="1"/>
          </p:cNvSpPr>
          <p:nvPr>
            <p:ph type="title"/>
          </p:nvPr>
        </p:nvSpPr>
        <p:spPr>
          <a:xfrm>
            <a:off x="913774" y="609600"/>
            <a:ext cx="10364452" cy="1605094"/>
          </a:xfrm>
          <a:ln>
            <a:headEnd type="none"/>
            <a:tailEnd type="none"/>
          </a:ln>
        </p:spPr>
        <p:txBody>
          <a:bodyPr wrap="square"/>
          <a:lstStyle/>
          <a:p>
            <a:pPr/>
            <a:r>
              <a:rPr lang="en-US" dirty="0"/>
              <a:t>Click to edit Master title style</a:t>
            </a:r>
            <a:endParaRPr lang="en-US" dirty="0"/>
          </a:p>
        </p:txBody>
      </p:sp>
      <p:sp>
        <p:nvSpPr>
          <p:cNvPr id="7" name="Text Placeholder 2"/>
          <p:cNvSpPr>
            <a:spLocks noGrp="1"/>
          </p:cNvSpPr>
          <p:nvPr>
            <p:ph type="body" idx="1"/>
          </p:nvPr>
        </p:nvSpPr>
        <p:spPr>
          <a:xfrm>
            <a:off x="913774" y="2367093"/>
            <a:ext cx="3298976"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8" name="Text Placeholder 3"/>
          <p:cNvSpPr>
            <a:spLocks noGrp="1"/>
          </p:cNvSpPr>
          <p:nvPr>
            <p:ph type="body" sz="half" idx="15"/>
          </p:nvPr>
        </p:nvSpPr>
        <p:spPr>
          <a:xfrm>
            <a:off x="913774" y="2943355"/>
            <a:ext cx="3298976"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9" name="Text Placeholder 4"/>
          <p:cNvSpPr>
            <a:spLocks noGrp="1"/>
          </p:cNvSpPr>
          <p:nvPr>
            <p:ph type="body" sz="quarter" idx="3"/>
          </p:nvPr>
        </p:nvSpPr>
        <p:spPr>
          <a:xfrm>
            <a:off x="4452389" y="2367093"/>
            <a:ext cx="3291521"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0" name="Text Placeholder 3"/>
          <p:cNvSpPr>
            <a:spLocks noGrp="1"/>
          </p:cNvSpPr>
          <p:nvPr>
            <p:ph type="body" sz="half" idx="16"/>
          </p:nvPr>
        </p:nvSpPr>
        <p:spPr>
          <a:xfrm>
            <a:off x="4441348" y="2943355"/>
            <a:ext cx="3303351"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11" name="Text Placeholder 4"/>
          <p:cNvSpPr>
            <a:spLocks noGrp="1"/>
          </p:cNvSpPr>
          <p:nvPr>
            <p:ph type="body" sz="quarter" idx="13"/>
          </p:nvPr>
        </p:nvSpPr>
        <p:spPr>
          <a:xfrm>
            <a:off x="7973298" y="2367093"/>
            <a:ext cx="3304928"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2" name="Text Placeholder 3"/>
          <p:cNvSpPr>
            <a:spLocks noGrp="1"/>
          </p:cNvSpPr>
          <p:nvPr>
            <p:ph type="body" sz="half" idx="17"/>
          </p:nvPr>
        </p:nvSpPr>
        <p:spPr>
          <a:xfrm>
            <a:off x="7973298" y="2943355"/>
            <a:ext cx="3304928"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cSld name="3 Picture Column">
    <p:spTree>
      <p:nvGrpSpPr>
        <p:cNvPr id="1" name=""/>
        <p:cNvGrpSpPr/>
        <p:nvPr/>
      </p:nvGrpSpPr>
      <p:grpSpPr>
        <a:xfrm>
          <a:off x="0" y="0"/>
          <a:ext cx="0" cy="0"/>
          <a:chOff x="0" y="0"/>
          <a:chExt cx="0" cy="0"/>
        </a:xfrm>
      </p:grpSpPr>
      <p:pic>
        <p:nvPicPr>
          <p:cNvPr id="16" name="Picture 15"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30" name="Title 1"/>
          <p:cNvSpPr>
            <a:spLocks noGrp="1"/>
          </p:cNvSpPr>
          <p:nvPr>
            <p:ph type="title"/>
          </p:nvPr>
        </p:nvSpPr>
        <p:spPr>
          <a:xfrm>
            <a:off x="913774" y="610772"/>
            <a:ext cx="10364452" cy="1603922"/>
          </a:xfrm>
          <a:ln>
            <a:headEnd type="none"/>
            <a:tailEnd type="none"/>
          </a:ln>
        </p:spPr>
        <p:txBody>
          <a:bodyPr wrap="square"/>
          <a:lstStyle/>
          <a:p>
            <a:pPr/>
            <a:r>
              <a:rPr lang="en-US" dirty="0"/>
              <a:t>Click to edit Master title style</a:t>
            </a:r>
            <a:endParaRPr lang="en-US" dirty="0"/>
          </a:p>
        </p:txBody>
      </p:sp>
      <p:sp>
        <p:nvSpPr>
          <p:cNvPr id="19" name="Text Placeholder 2"/>
          <p:cNvSpPr>
            <a:spLocks noGrp="1"/>
          </p:cNvSpPr>
          <p:nvPr>
            <p:ph type="body" idx="1"/>
          </p:nvPr>
        </p:nvSpPr>
        <p:spPr>
          <a:xfrm>
            <a:off x="913774" y="4204820"/>
            <a:ext cx="3296409"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0" name="Picture Placeholder 2"/>
          <p:cNvSpPr>
            <a:spLocks noChangeAspect="1" noGrp="1"/>
          </p:cNvSpPr>
          <p:nvPr>
            <p:ph type="pic" idx="15"/>
          </p:nvPr>
        </p:nvSpPr>
        <p:spPr>
          <a:xfrm>
            <a:off x="913774" y="2367093"/>
            <a:ext cx="3296409" cy="1524000"/>
          </a:xfrm>
          <a:prstGeom prst="roundRect">
            <a:avLst>
              <a:gd name="adj" fmla="val 9363"/>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1" name="Text Placeholder 3"/>
          <p:cNvSpPr>
            <a:spLocks noGrp="1"/>
          </p:cNvSpPr>
          <p:nvPr>
            <p:ph type="body" sz="half" idx="18"/>
          </p:nvPr>
        </p:nvSpPr>
        <p:spPr>
          <a:xfrm>
            <a:off x="913774" y="4781082"/>
            <a:ext cx="3296409" cy="1010118"/>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22" name="Text Placeholder 4"/>
          <p:cNvSpPr>
            <a:spLocks noGrp="1"/>
          </p:cNvSpPr>
          <p:nvPr>
            <p:ph type="body" sz="quarter" idx="3"/>
          </p:nvPr>
        </p:nvSpPr>
        <p:spPr>
          <a:xfrm>
            <a:off x="4442759" y="4204820"/>
            <a:ext cx="3301828"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3" name="Picture Placeholder 2"/>
          <p:cNvSpPr>
            <a:spLocks noChangeAspect="1" noGrp="1"/>
          </p:cNvSpPr>
          <p:nvPr>
            <p:ph type="pic" idx="21"/>
          </p:nvPr>
        </p:nvSpPr>
        <p:spPr>
          <a:xfrm>
            <a:off x="4441348" y="2367093"/>
            <a:ext cx="3303352" cy="1524000"/>
          </a:xfrm>
          <a:prstGeom prst="roundRect">
            <a:avLst>
              <a:gd name="adj" fmla="val 8841"/>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4" name="Text Placeholder 3"/>
          <p:cNvSpPr>
            <a:spLocks noGrp="1"/>
          </p:cNvSpPr>
          <p:nvPr>
            <p:ph type="body" sz="half" idx="19"/>
          </p:nvPr>
        </p:nvSpPr>
        <p:spPr>
          <a:xfrm>
            <a:off x="4441348" y="4781080"/>
            <a:ext cx="3303352" cy="1010119"/>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25" name="Text Placeholder 4"/>
          <p:cNvSpPr>
            <a:spLocks noGrp="1"/>
          </p:cNvSpPr>
          <p:nvPr>
            <p:ph type="body" sz="quarter" idx="13"/>
          </p:nvPr>
        </p:nvSpPr>
        <p:spPr>
          <a:xfrm>
            <a:off x="7973298" y="4204820"/>
            <a:ext cx="3300681"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6" name="Picture Placeholder 2"/>
          <p:cNvSpPr>
            <a:spLocks noChangeAspect="1" noGrp="1"/>
          </p:cNvSpPr>
          <p:nvPr>
            <p:ph type="pic" idx="22"/>
          </p:nvPr>
        </p:nvSpPr>
        <p:spPr>
          <a:xfrm>
            <a:off x="7973298" y="2367093"/>
            <a:ext cx="3304928" cy="1524000"/>
          </a:xfrm>
          <a:prstGeom prst="roundRect">
            <a:avLst>
              <a:gd name="adj" fmla="val 8841"/>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7" name="Text Placeholder 3"/>
          <p:cNvSpPr>
            <a:spLocks noGrp="1"/>
          </p:cNvSpPr>
          <p:nvPr>
            <p:ph type="body" sz="half" idx="20"/>
          </p:nvPr>
        </p:nvSpPr>
        <p:spPr>
          <a:xfrm>
            <a:off x="7973173" y="4781078"/>
            <a:ext cx="3305053" cy="1010121"/>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cSld name="Title and Vertical Text">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11" name="Vertical Text Placeholder 2"/>
          <p:cNvSpPr>
            <a:spLocks noGrp="1"/>
          </p:cNvSpPr>
          <p:nvPr>
            <p:ph type="body" orient="vert" sz="quarter" idx="13"/>
          </p:nvPr>
        </p:nvSpPr>
        <p:spPr>
          <a:xfrm>
            <a:off x="913775" y="2367093"/>
            <a:ext cx="10364452" cy="3424107"/>
          </a:xfrm>
          <a:ln>
            <a:headEnd type="none"/>
            <a:tailEnd type="none"/>
          </a:ln>
        </p:spPr>
        <p:txBody>
          <a:bodyPr vert="eaVert"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cSld name="Vertical Title and Text">
    <p:spTree>
      <p:nvGrpSpPr>
        <p:cNvPr id="1" name=""/>
        <p:cNvGrpSpPr/>
        <p:nvPr/>
      </p:nvGrpSpPr>
      <p:grpSpPr>
        <a:xfrm>
          <a:off x="0" y="0"/>
          <a:ext cx="0" cy="0"/>
          <a:chOff x="0" y="0"/>
          <a:chExt cx="0" cy="0"/>
        </a:xfrm>
      </p:grpSpPr>
      <p:pic>
        <p:nvPicPr>
          <p:cNvPr id="9" name="Picture 8"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Vertical Title 1"/>
          <p:cNvSpPr>
            <a:spLocks noGrp="1"/>
          </p:cNvSpPr>
          <p:nvPr>
            <p:ph type="title" orient="vert"/>
          </p:nvPr>
        </p:nvSpPr>
        <p:spPr>
          <a:xfrm>
            <a:off x="8724900" y="609601"/>
            <a:ext cx="2553326" cy="5181599"/>
          </a:xfrm>
          <a:ln>
            <a:headEnd type="none"/>
            <a:tailEnd type="none"/>
          </a:ln>
        </p:spPr>
        <p:txBody>
          <a:bodyPr vert="eaVert" wrap="square"/>
          <a:lstStyle>
            <a:lvl1pPr algn="l"/>
          </a:lstStyle>
          <a:p>
            <a:pPr/>
            <a:r>
              <a:rPr lang="en-US" dirty="0"/>
              <a:t>Click to edit Master title style</a:t>
            </a:r>
            <a:endParaRPr lang="en-US" dirty="0"/>
          </a:p>
        </p:txBody>
      </p:sp>
      <p:sp>
        <p:nvSpPr>
          <p:cNvPr id="8" name="Vertical Text Placeholder 2"/>
          <p:cNvSpPr>
            <a:spLocks noGrp="1"/>
          </p:cNvSpPr>
          <p:nvPr>
            <p:ph type="body" orient="vert" sz="quarter" idx="13"/>
          </p:nvPr>
        </p:nvSpPr>
        <p:spPr>
          <a:xfrm>
            <a:off x="913775" y="609601"/>
            <a:ext cx="7658724" cy="5181599"/>
          </a:xfrm>
          <a:ln>
            <a:headEnd type="none"/>
            <a:tailEnd type="none"/>
          </a:ln>
        </p:spPr>
        <p:txBody>
          <a:bodyPr vert="eaVert"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Masters/_rels/slideMaster1.xml.rels>&#65279;<?xml version="1.0" encoding="utf-8" standalone="yes"?><Relationships xmlns="http://schemas.openxmlformats.org/package/2006/relationships"><Relationship Id="rId8" Type="http://schemas.openxmlformats.org/officeDocument/2006/relationships/slideLayout" Target="../slideLayouts/slideLayout8.xml" /><Relationship Id="rId13" Type="http://schemas.openxmlformats.org/officeDocument/2006/relationships/slideLayout" Target="../slideLayouts/slideLayout13.xml" /><Relationship Id="rId18" Type="http://schemas.openxmlformats.org/officeDocument/2006/relationships/theme" Target="../theme/theme1.xml" /><Relationship Id="rId3" Type="http://schemas.openxmlformats.org/officeDocument/2006/relationships/slideLayout" Target="../slideLayouts/slideLayout3.xml" /><Relationship Id="rId7" Type="http://schemas.openxmlformats.org/officeDocument/2006/relationships/slideLayout" Target="../slideLayouts/slideLayout7.xml" /><Relationship Id="rId12" Type="http://schemas.openxmlformats.org/officeDocument/2006/relationships/slideLayout" Target="../slideLayouts/slideLayout12.xml" /><Relationship Id="rId17" Type="http://schemas.openxmlformats.org/officeDocument/2006/relationships/slideLayout" Target="../slideLayouts/slideLayout17.xml" /><Relationship Id="rId2" Type="http://schemas.openxmlformats.org/officeDocument/2006/relationships/slideLayout" Target="../slideLayouts/slideLayout2.xml" /><Relationship Id="rId16" Type="http://schemas.openxmlformats.org/officeDocument/2006/relationships/slideLayout" Target="../slideLayouts/slideLayout16.xml" /><Relationship Id="rId1" Type="http://schemas.openxmlformats.org/officeDocument/2006/relationships/slideLayout" Target="../slideLayouts/slideLayout1.xml" /><Relationship Id="rId6" Type="http://schemas.openxmlformats.org/officeDocument/2006/relationships/slideLayout" Target="../slideLayouts/slideLayout6.xml" /><Relationship Id="rId11" Type="http://schemas.openxmlformats.org/officeDocument/2006/relationships/slideLayout" Target="../slideLayouts/slideLayout11.xml" /><Relationship Id="rId5" Type="http://schemas.openxmlformats.org/officeDocument/2006/relationships/slideLayout" Target="../slideLayouts/slideLayout5.xml" /><Relationship Id="rId15" Type="http://schemas.openxmlformats.org/officeDocument/2006/relationships/slideLayout" Target="../slideLayouts/slideLayout15.xml" /><Relationship Id="rId10" Type="http://schemas.openxmlformats.org/officeDocument/2006/relationships/slideLayout" Target="../slideLayouts/slideLayout10.xml" /><Relationship Id="rId19" Type="http://schemas.openxmlformats.org/officeDocument/2006/relationships/image" Target="../media/image1.png" /><Relationship Id="rId4" Type="http://schemas.openxmlformats.org/officeDocument/2006/relationships/slideLayout" Target="../slideLayouts/slideLayout4.xml" /><Relationship Id="rId9" Type="http://schemas.openxmlformats.org/officeDocument/2006/relationships/slideLayout" Target="../slideLayouts/slideLayout9.xml" /><Relationship Id="rId14" Type="http://schemas.openxmlformats.org/officeDocument/2006/relationships/slideLayout" Target="../slideLayouts/slideLayout14.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1"/>
      </p:bgRef>
    </p:bg>
    <p:spTree>
      <p:nvGrpSpPr>
        <p:cNvPr id="1" name=""/>
        <p:cNvGrpSpPr/>
        <p:nvPr/>
      </p:nvGrpSpPr>
      <p:grpSpPr>
        <a:xfrm>
          <a:off x="0" y="0"/>
          <a:ext cx="0" cy="0"/>
          <a:chOff x="0" y="0"/>
          <a:chExt cx="0" cy="0"/>
        </a:xfrm>
      </p:grpSpPr>
      <p:pic>
        <p:nvPicPr>
          <p:cNvPr id="1026" name="Picture 2" descr="\\DROBO-FS\QuickDrops\JB\PPTX NG\Droplets\LightingOverlay.png"/>
          <p:cNvPicPr>
            <a:picLocks noChangeAspect="1"/>
          </p:cNvPicPr>
          <p:nvPr/>
        </p:nvPicPr>
        <p:blipFill>
          <a:blip r:embed="rId19">
            <a:lum/>
          </a:blip>
          <a:srcRect/>
          <a:stretch>
            <a:fillRect/>
          </a:stretch>
        </p:blipFill>
        <p:spPr bwMode="auto">
          <a:xfrm>
            <a:off x="0" y="-1"/>
            <a:ext cx="12192003" cy="6858001"/>
          </a:xfrm>
          <a:prstGeom prst="rect">
            <a:avLst/>
          </a:prstGeom>
          <a:noFill/>
          <a:ln>
            <a:headEnd type="none"/>
            <a:tailEnd type="none"/>
          </a:ln>
        </p:spPr>
      </p:pic>
      <p:sp>
        <p:nvSpPr>
          <p:cNvPr id="2" name="Title Placeholder 1"/>
          <p:cNvSpPr>
            <a:spLocks noGrp="1"/>
          </p:cNvSpPr>
          <p:nvPr>
            <p:ph type="title"/>
          </p:nvPr>
        </p:nvSpPr>
        <p:spPr>
          <a:xfrm>
            <a:off x="913775" y="618517"/>
            <a:ext cx="10364451" cy="1596177"/>
          </a:xfrm>
          <a:prstGeom prst="rect">
            <a:avLst/>
          </a:prstGeom>
          <a:ln>
            <a:headEnd type="none"/>
            <a:tailEnd type="none"/>
          </a:ln>
        </p:spPr>
        <p:txBody>
          <a:bodyPr lIns="91440" tIns="45720" rIns="91440" bIns="45720" anchor="ctr" wrap="square">
            <a:normAutofit/>
          </a:bodyPr>
          <a:lstStyle/>
          <a:p>
            <a:pPr/>
            <a:r>
              <a:rPr lang="en-US" dirty="0"/>
              <a:t>Click to edit Master title style</a:t>
            </a:r>
            <a:endParaRPr lang="en-US" dirty="0"/>
          </a:p>
        </p:txBody>
      </p:sp>
      <p:sp>
        <p:nvSpPr>
          <p:cNvPr id="3" name="Text Placeholder 2"/>
          <p:cNvSpPr>
            <a:spLocks noGrp="1"/>
          </p:cNvSpPr>
          <p:nvPr>
            <p:ph type="body" idx="1"/>
          </p:nvPr>
        </p:nvSpPr>
        <p:spPr>
          <a:xfrm>
            <a:off x="913775" y="2367093"/>
            <a:ext cx="10364452" cy="3424107"/>
          </a:xfrm>
          <a:prstGeom prst="rect">
            <a:avLst/>
          </a:prstGeom>
          <a:ln>
            <a:headEnd type="none"/>
            <a:tailEnd type="none"/>
          </a:ln>
        </p:spPr>
        <p:txBody>
          <a:bodyPr lIns="91440" tIns="45720" rIns="91440" bIns="45720" wrap="square">
            <a:normAutofit/>
          </a:bodyPr>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2"/>
          </p:nvPr>
        </p:nvSpPr>
        <p:spPr>
          <a:xfrm>
            <a:off x="7678737" y="5883275"/>
            <a:ext cx="2743200" cy="365125"/>
          </a:xfrm>
          <a:prstGeom prst="rect">
            <a:avLst/>
          </a:prstGeom>
          <a:ln>
            <a:headEnd type="none"/>
            <a:tailEnd type="none"/>
          </a:ln>
        </p:spPr>
        <p:txBody>
          <a:bodyPr lIns="91440" tIns="45720" rIns="91440" bIns="45720" anchor="ctr" wrap="square"/>
          <a:lstStyle>
            <a:lvl1pPr algn="r">
              <a:defRPr sz="1000" dirty="0">
                <a:solidFill>
                  <a:schemeClr val="tx1"/>
                </a:solidFill>
              </a:defRPr>
            </a:lvl1pPr>
          </a:lstStyle>
          <a:p>
            <a:pPr/>
            <a:fld id="{1443A8BD-6C61-4B10-B8B2-2A14785BB836}" type="datetimeFigureOut">
              <a:rPr lang="en-US" dirty="0"/>
              <a:t>8/19/2024</a:t>
            </a:fld>
            <a:endParaRPr lang="en-US" dirty="0"/>
          </a:p>
        </p:txBody>
      </p:sp>
      <p:sp>
        <p:nvSpPr>
          <p:cNvPr id="5" name="Footer Placeholder 4"/>
          <p:cNvSpPr>
            <a:spLocks noGrp="1"/>
          </p:cNvSpPr>
          <p:nvPr>
            <p:ph type="ftr" sz="quarter" idx="3"/>
          </p:nvPr>
        </p:nvSpPr>
        <p:spPr>
          <a:xfrm>
            <a:off x="913774" y="5883275"/>
            <a:ext cx="6672887" cy="365125"/>
          </a:xfrm>
          <a:prstGeom prst="rect">
            <a:avLst/>
          </a:prstGeom>
          <a:ln>
            <a:headEnd type="none"/>
            <a:tailEnd type="none"/>
          </a:ln>
        </p:spPr>
        <p:txBody>
          <a:bodyPr lIns="91440" tIns="45720" rIns="91440" bIns="45720" anchor="ctr" wrap="square"/>
          <a:lstStyle>
            <a:lvl1pPr algn="l">
              <a:defRPr sz="1000" dirty="0">
                <a:solidFill>
                  <a:schemeClr val="tx1"/>
                </a:solidFill>
              </a:defRPr>
            </a:lvl1pPr>
          </a:lstStyle>
          <a:p>
            <a:pPr/>
            <a:endParaRPr lang="en-US" dirty="0"/>
          </a:p>
        </p:txBody>
      </p:sp>
      <p:sp>
        <p:nvSpPr>
          <p:cNvPr id="6" name="Slide Number Placeholder 5"/>
          <p:cNvSpPr>
            <a:spLocks noGrp="1"/>
          </p:cNvSpPr>
          <p:nvPr>
            <p:ph type="sldNum" sz="quarter" idx="4"/>
          </p:nvPr>
        </p:nvSpPr>
        <p:spPr>
          <a:xfrm>
            <a:off x="10514011" y="5883275"/>
            <a:ext cx="764215" cy="365125"/>
          </a:xfrm>
          <a:prstGeom prst="rect">
            <a:avLst/>
          </a:prstGeom>
          <a:ln>
            <a:headEnd type="none"/>
            <a:tailEnd type="none"/>
          </a:ln>
        </p:spPr>
        <p:txBody>
          <a:bodyPr lIns="91440" tIns="45720" rIns="91440" bIns="45720" anchor="ctr" wrap="square"/>
          <a:lstStyle>
            <a:lvl1pPr algn="r">
              <a:defRPr sz="1000" dirty="0">
                <a:solidFill>
                  <a:schemeClr val="tx1"/>
                </a:solidFill>
              </a:defRPr>
            </a:lvl1pPr>
          </a:lstStyle>
          <a:p>
            <a:pPr/>
            <a:fld id="{1CDC8439-B8AA-4C89-8ED8-41EB677F3D52}" type="slidenum">
              <a:rPr lang="en-US" dirty="0"/>
              <a:t>‹#›</a:t>
            </a:fld>
            <a:endParaRPr lang="en-US" dirty="0"/>
          </a:p>
        </p:txBody>
      </p:sp>
      <p:sp>
        <p:nvSpPr>
          <p:cNvPr id="1027" name="SyncfusionLicense"/>
          <p:cNvSpPr txBox="1">
            <a:spLocks noChangeArrowheads="1"/>
          </p:cNvSpPr>
          <p:nvPr/>
        </p:nvSpPr>
        <p:spPr>
          <a:xfrm rot="19980000">
            <a:off x="3206750" y="3111500"/>
            <a:ext cx="5778500" cy="635000"/>
          </a:xfrm>
          <a:prstGeom prst="rect">
            <a:avLst/>
          </a:prstGeom>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a:t>
            </a:r>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 id="2147483677" r:id="rId17"/>
  </p:sldLayoutIdLst>
  <p:txStyles>
    <p:titleStyle>
      <a:lvl1pPr rtl="0" algn="ctr" defTabSz="914400">
        <a:lnSpc>
          <a:spcPct val="90000"/>
        </a:lnSpc>
        <a:spcBef>
          <a:spcPct val="0"/>
        </a:spcBef>
        <a:buNone/>
        <a:defRPr sz="3600" cap="all" kern="1200" dirty="0">
          <a:solidFill>
            <a:schemeClr val="tx1"/>
          </a:solidFill>
          <a:effectLst/>
          <a:latin typeface="+mj-lt"/>
          <a:ea typeface="+mj-ea"/>
          <a:cs typeface="+mj-cs"/>
        </a:defRPr>
      </a:lvl1pPr>
    </p:titleStyle>
    <p:bodyStyle>
      <a:lvl1pPr marL="228600" indent="-228600" rtl="0" algn="l" defTabSz="914400">
        <a:lnSpc>
          <a:spcPct val="120000"/>
        </a:lnSpc>
        <a:spcBef>
          <a:spcPts val="1000"/>
        </a:spcBef>
        <a:buClr>
          <a:schemeClr val="tx1"/>
        </a:buClr>
        <a:buFont typeface="Arial"/>
        <a:buChar char="•"/>
        <a:defRPr sz="2000" cap="all" kern="1200" dirty="0">
          <a:solidFill>
            <a:schemeClr val="tx1"/>
          </a:solidFill>
          <a:effectLst/>
          <a:latin typeface="+mn-lt"/>
          <a:ea typeface="+mn-ea"/>
          <a:cs typeface="+mn-cs"/>
        </a:defRPr>
      </a:lvl1pPr>
      <a:lvl2pPr marL="685800" indent="-228600" rtl="0" algn="l" defTabSz="914400">
        <a:lnSpc>
          <a:spcPct val="120000"/>
        </a:lnSpc>
        <a:spcBef>
          <a:spcPts val="500"/>
        </a:spcBef>
        <a:buClr>
          <a:schemeClr val="tx1"/>
        </a:buClr>
        <a:buFont typeface="Arial"/>
        <a:buChar char="•"/>
        <a:defRPr sz="1800" cap="all" kern="1200" dirty="0">
          <a:solidFill>
            <a:schemeClr val="tx1"/>
          </a:solidFill>
          <a:effectLst/>
          <a:latin typeface="+mn-lt"/>
          <a:ea typeface="+mn-ea"/>
          <a:cs typeface="+mn-cs"/>
        </a:defRPr>
      </a:lvl2pPr>
      <a:lvl3pPr marL="1143000" indent="-228600" rtl="0" algn="l" defTabSz="914400">
        <a:lnSpc>
          <a:spcPct val="120000"/>
        </a:lnSpc>
        <a:spcBef>
          <a:spcPts val="500"/>
        </a:spcBef>
        <a:buClr>
          <a:schemeClr val="tx1"/>
        </a:buClr>
        <a:buFont typeface="Arial"/>
        <a:buChar char="•"/>
        <a:defRPr sz="1600" cap="all" kern="1200" dirty="0">
          <a:solidFill>
            <a:schemeClr val="tx1"/>
          </a:solidFill>
          <a:effectLst/>
          <a:latin typeface="+mn-lt"/>
          <a:ea typeface="+mn-ea"/>
          <a:cs typeface="+mn-cs"/>
        </a:defRPr>
      </a:lvl3pPr>
      <a:lvl4pPr marL="16002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4pPr>
      <a:lvl5pPr marL="20574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5pPr>
      <a:lvl6pPr marL="25146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6pPr>
      <a:lvl7pPr marL="29718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7pPr>
      <a:lvl8pPr marL="34290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8pPr>
      <a:lvl9pPr marL="38862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9pPr>
    </p:bodyStyle>
    <p:otherStyle>
      <a:defPPr defTabSz="914400">
        <a:defRPr lang="en-US" dirty="0"/>
      </a:defPPr>
      <a:lvl1pPr marL="0" rtl="0" algn="l" defTabSz="914400">
        <a:defRPr sz="1800" kern="1200" dirty="0">
          <a:solidFill>
            <a:schemeClr val="tx1"/>
          </a:solidFill>
          <a:latin typeface="+mn-lt"/>
          <a:ea typeface="+mn-ea"/>
          <a:cs typeface="+mn-cs"/>
        </a:defRPr>
      </a:lvl1pPr>
      <a:lvl2pPr marL="457200" rtl="0" algn="l" defTabSz="914400">
        <a:defRPr sz="1800" kern="1200" dirty="0">
          <a:solidFill>
            <a:schemeClr val="tx1"/>
          </a:solidFill>
          <a:latin typeface="+mn-lt"/>
          <a:ea typeface="+mn-ea"/>
          <a:cs typeface="+mn-cs"/>
        </a:defRPr>
      </a:lvl2pPr>
      <a:lvl3pPr marL="914400" rtl="0" algn="l" defTabSz="914400">
        <a:defRPr sz="1800" kern="1200" dirty="0">
          <a:solidFill>
            <a:schemeClr val="tx1"/>
          </a:solidFill>
          <a:latin typeface="+mn-lt"/>
          <a:ea typeface="+mn-ea"/>
          <a:cs typeface="+mn-cs"/>
        </a:defRPr>
      </a:lvl3pPr>
      <a:lvl4pPr marL="1371600" rtl="0" algn="l" defTabSz="914400">
        <a:defRPr sz="1800" kern="1200" dirty="0">
          <a:solidFill>
            <a:schemeClr val="tx1"/>
          </a:solidFill>
          <a:latin typeface="+mn-lt"/>
          <a:ea typeface="+mn-ea"/>
          <a:cs typeface="+mn-cs"/>
        </a:defRPr>
      </a:lvl4pPr>
      <a:lvl5pPr marL="1828800" rtl="0" algn="l" defTabSz="914400">
        <a:defRPr sz="1800" kern="1200" dirty="0">
          <a:solidFill>
            <a:schemeClr val="tx1"/>
          </a:solidFill>
          <a:latin typeface="+mn-lt"/>
          <a:ea typeface="+mn-ea"/>
          <a:cs typeface="+mn-cs"/>
        </a:defRPr>
      </a:lvl5pPr>
      <a:lvl6pPr marL="2286000" rtl="0" algn="l" defTabSz="914400">
        <a:defRPr sz="1800" kern="1200" dirty="0">
          <a:solidFill>
            <a:schemeClr val="tx1"/>
          </a:solidFill>
          <a:latin typeface="+mn-lt"/>
          <a:ea typeface="+mn-ea"/>
          <a:cs typeface="+mn-cs"/>
        </a:defRPr>
      </a:lvl6pPr>
      <a:lvl7pPr marL="2743200" rtl="0" algn="l" defTabSz="914400">
        <a:defRPr sz="1800" kern="1200" dirty="0">
          <a:solidFill>
            <a:schemeClr val="tx1"/>
          </a:solidFill>
          <a:latin typeface="+mn-lt"/>
          <a:ea typeface="+mn-ea"/>
          <a:cs typeface="+mn-cs"/>
        </a:defRPr>
      </a:lvl7pPr>
      <a:lvl8pPr marL="3200400" rtl="0" algn="l" defTabSz="914400">
        <a:defRPr sz="1800" kern="1200" dirty="0">
          <a:solidFill>
            <a:schemeClr val="tx1"/>
          </a:solidFill>
          <a:latin typeface="+mn-lt"/>
          <a:ea typeface="+mn-ea"/>
          <a:cs typeface="+mn-cs"/>
        </a:defRPr>
      </a:lvl8pPr>
      <a:lvl9pPr marL="3657600" rtl="0" algn="l" defTabSz="914400">
        <a:defRPr sz="1800" kern="1200" dirty="0">
          <a:solidFill>
            <a:schemeClr val="tx1"/>
          </a:solidFill>
          <a:latin typeface="+mn-lt"/>
          <a:ea typeface="+mn-ea"/>
          <a:cs typeface="+mn-cs"/>
        </a:defRPr>
      </a:lvl9pPr>
    </p:otherStyle>
  </p:txStyles>
</p:sldMaster>
</file>

<file path=ppt/slides/_rels/slide1.xml.rels>&#65279;<?xml version="1.0" encoding="utf-8" standalone="yes"?><Relationships xmlns="http://schemas.openxmlformats.org/package/2006/relationships"><Relationship Id="rId3" Type="http://schemas.openxmlformats.org/officeDocument/2006/relationships/hyperlink" Target="https://www.syncfusion.com/account/claim-license-key?pl=ZmlsZWZvcm1hdHM=&amp;vs=MjYuMi45" TargetMode="External" /><Relationship Id="rId1" Type="http://schemas.openxmlformats.org/officeDocument/2006/relationships/slideLayout" Target="../slideLayouts/slideLayout1.xml" /><Relationship Id="rId2" Type="http://schemas.openxmlformats.org/officeDocument/2006/relationships/image" Target="../media/image4.png" /></Relationships>
</file>

<file path=ppt/slides/_rels/slide3.xml.rels>&#65279;<?xml version="1.0" encoding="utf-8" standalone="yes"?><Relationships xmlns="http://schemas.openxmlformats.org/package/2006/relationships"><Relationship Id="rId2" Type="http://schemas.openxmlformats.org/officeDocument/2006/relationships/image" Target="../media/image4.png" /><Relationship Id="rId1" Type="http://schemas.openxmlformats.org/officeDocument/2006/relationships/slideLayout" Target="../slideLayouts/slideLayout3.xml" /></Relationships>
</file>

<file path=ppt/slides/_rels/slide4.xml.rels>&#65279;<?xml version="1.0" encoding="utf-8" standalone="yes"?><Relationships xmlns="http://schemas.openxmlformats.org/package/2006/relationships"><Relationship Id="rId3" Type="http://schemas.openxmlformats.org/officeDocument/2006/relationships/hyperlink" Target="https://www.syncfusion.com/account/claim-license-key?pl=ZmlsZWZvcm1hdHM=&amp;vs=MjYuMi45" TargetMode="External" /><Relationship Id="rId1" Type="http://schemas.openxmlformats.org/officeDocument/2006/relationships/slideLayout" Target="../slideLayouts/slideLayout2.xml" /><Relationship Id="rId2" Type="http://schemas.openxmlformats.org/officeDocument/2006/relationships/image" Target="../media/image4.png" /></Relationships>
</file>

<file path=ppt/slides/_rels/slide5.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2.xml" /></Relationships>
</file>

<file path=ppt/slides/_rels/slide6.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3.xml" /></Relationships>
</file>

<file path=ppt/slides/_rels/slide7.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4.xml" /></Relationships>
</file>

<file path=ppt/slides/_rels/slide8.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5.xml" /></Relationships>
</file>

<file path=ppt/slides/_rels/slide9.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6.xml" /></Relationships>
</file>

<file path=ppt/slides/_rels/slide10.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7.xml" /></Relationships>
</file>

<file path=ppt/slides/_rels/slide11.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8.xml" /></Relationships>
</file>

<file path=ppt/slides/_rels/slide12.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9.xml" /></Relationships>
</file>

<file path=ppt/slides/_rels/slide13.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10.xml" /></Relationships>
</file>

<file path=ppt/slides/_rels/slide14.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11.xm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751012" y="1300785"/>
            <a:ext cx="8689976" cy="2128215"/>
          </a:xfrm>
          <a:ln>
            <a:headEnd type="none"/>
            <a:tailEnd type="none"/>
          </a:ln>
        </p:spPr>
        <p:txBody>
          <a:bodyPr wrap="square"/>
          <a:lstStyle/>
          <a:p>
            <a:pPr defTabSz="914400"/>
            <a:r>
              <a:rPr lang="en-US" cap="none" dirty="0"/>
              <a:t>Argentina: Land of Tango, Football, and Delicious Steaks!</a:t>
            </a:r>
          </a:p>
        </p:txBody>
      </p:sp>
      <p:sp>
        <p:nvSpPr>
          <p:cNvPr id="3" name="Subtitle 2"/>
          <p:cNvSpPr>
            <a:spLocks noGrp="1"/>
          </p:cNvSpPr>
          <p:nvPr>
            <p:ph type="subTitle" idx="1"/>
          </p:nvPr>
        </p:nvSpPr>
        <p:spPr>
          <a:xfrm>
            <a:off x="1751012" y="3517900"/>
            <a:ext cx="8689976" cy="3238500"/>
          </a:xfrm>
          <a:ln>
            <a:headEnd type="none"/>
            <a:tailEnd type="none"/>
          </a:ln>
        </p:spPr>
        <p:txBody>
          <a:bodyPr wrap="square">
            <a:normAutofit/>
          </a:bodyPr>
          <a:lstStyle/>
          <a:p>
            <a:pPr defTabSz="914400"/>
            <a:r>
              <a:rPr lang="en-US" sz="1000" cap="none" dirty="0"/>
              <a:t>Argentina is a South American country known for its diverse landscapes, including the Andes mountains, the Pampas grasslands, and the beaches of the Atlantic coast. It is the eighth largest country in the world and the second largest in South America. Buenos Aires, the capital city, is known for its European-style architecture, tango music, and steak restaurants. Argentina is also famous for its wine production, with the Mendoza region being the most well-known. The country has a rich cultural heritage, with influences from indigenous peoples, Spanish colonizers, and European immigrants. Argentina is a member of the G20 and has a mixed economy with a strong agricultural sector.</a:t>
            </a:r>
          </a:p>
        </p:txBody>
      </p:sp>
      <p:pic>
        <p:nvPicPr>
          <p:cNvPr id="4" name="Picture 3"/>
          <p:cNvPicPr>
            <a:picLocks noChangeAspect="1"/>
          </p:cNvPicPr>
          <p:nvPr/>
        </p:nvPicPr>
        <p:blipFill>
          <a:blip r:embed="rId2">
            <a:lum/>
          </a:blip>
          <a:srcRect/>
          <a:stretch>
            <a:fillRect/>
          </a:stretch>
        </p:blipFill>
        <p:spPr>
          <a:xfrm>
            <a:off x="5648325" y="569964"/>
            <a:ext cx="895350" cy="609600"/>
          </a:xfrm>
          <a:prstGeom prst="rect">
            <a:avLst/>
          </a:prstGeom>
          <a:ln>
            <a:headEnd type="none"/>
            <a:tailEnd type="none"/>
          </a:ln>
        </p:spPr>
      </p:pic>
      <p:sp>
        <p:nvSpPr>
          <p:cNvPr id="5" name="SyncfusionLicense"/>
          <p:cNvSpPr txBox="1">
            <a:spLocks noChangeArrowheads="1"/>
          </p:cNvSpPr>
          <p:nvPr/>
        </p:nvSpPr>
        <p:spPr>
          <a:xfrm rot="0">
            <a:off x="0" y="5715000"/>
            <a:ext cx="12192000" cy="1143000"/>
          </a:xfrm>
          <a:prstGeom prst="rect">
            <a:avLst/>
          </a:prstGeom>
          <a:solidFill>
            <a:srgbClr val="FFFFFF"/>
          </a:solidFill>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 or registered the wrong key in your application. Click </a:t>
            </a:r>
            <a:r>
              <a:rPr dirty="0">
                <a:solidFill>
                  <a:srgbClr val="0000FF"/>
                </a:solidFill>
                <a:hlinkClick r:id="rId3" action="ppaction://hlinkfile">
                  <a:extLst>
                    <a:ext uri="{A12FA001-AC4F-418D-AE19-62706E023703}">
                      <ahyp:hlinkClr xmlns:ahyp="http://schemas.microsoft.com/office/drawing/2018/hyperlinkcolor" val="tx"/>
                    </a:ext>
                  </a:extLst>
                </a:hlinkClick>
              </a:rPr>
              <a:t>here</a:t>
            </a:r>
            <a:r>
              <a:rPr/>
              <a:t> to obtain the valid key.</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ln>
            <a:headEnd type="none"/>
            <a:tailEnd type="none"/>
          </a:ln>
        </p:spPr>
        <p:txBody>
          <a:bodyPr wrap="square"/>
          <a:lstStyle/>
          <a:p>
            <a:pPr defTabSz="914400"/>
            <a:r>
              <a:rPr lang="en-US" dirty="0"/>
              <a:t>Thank YOU FOR PLAYING</a:t>
            </a:r>
          </a:p>
        </p:txBody>
      </p:sp>
      <p:sp>
        <p:nvSpPr>
          <p:cNvPr id="5" name="Text Placeholder 4"/>
          <p:cNvSpPr>
            <a:spLocks noGrp="1"/>
          </p:cNvSpPr>
          <p:nvPr>
            <p:ph type="body" idx="1"/>
          </p:nvPr>
        </p:nvSpPr>
        <p:spPr>
          <a:ln>
            <a:headEnd type="none"/>
            <a:tailEnd type="none"/>
          </a:ln>
        </p:spPr>
        <p:txBody>
          <a:bodyPr wrap="square"/>
          <a:lstStyle/>
          <a:p>
            <a:pPr defTabSz="914400"/>
            <a:endParaRPr lang="en-US" dirty="0"/>
          </a:p>
        </p:txBody>
      </p:sp>
      <p:pic>
        <p:nvPicPr>
          <p:cNvPr id="6" name="Picture 5"/>
          <p:cNvPicPr>
            <a:picLocks noChangeAspect="1"/>
          </p:cNvPicPr>
          <p:nvPr/>
        </p:nvPicPr>
        <p:blipFill>
          <a:blip r:embed="rId2">
            <a:lum/>
          </a:blip>
          <a:srcRect/>
          <a:stretch>
            <a:fillRect/>
          </a:stretch>
        </p:blipFill>
        <p:spPr>
          <a:xfrm>
            <a:off x="10382250" y="618517"/>
            <a:ext cx="895350" cy="609600"/>
          </a:xfrm>
          <a:prstGeom prst="rect">
            <a:avLst/>
          </a:prstGeom>
          <a:ln>
            <a:headEnd type="none"/>
            <a:tailEnd type="none"/>
          </a:ln>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913775" y="618518"/>
            <a:ext cx="10364451" cy="609600"/>
          </a:xfrm>
          <a:ln>
            <a:headEnd type="none"/>
            <a:tailEnd type="none"/>
          </a:ln>
        </p:spPr>
        <p:txBody>
          <a:bodyPr wrap="square"/>
          <a:lstStyle/>
          <a:p>
            <a:pPr defTabSz="914400"/>
            <a:r>
              <a:rPr lang="en-US" dirty="0"/>
              <a:t>ANSWER KEY</a:t>
            </a:r>
          </a:p>
        </p:txBody>
      </p:sp>
      <p:sp>
        <p:nvSpPr>
          <p:cNvPr id="5" name="Content Placeholder 4"/>
          <p:cNvSpPr>
            <a:spLocks noGrp="1"/>
          </p:cNvSpPr>
          <p:nvPr>
            <p:ph sz="quarter" idx="13"/>
          </p:nvPr>
        </p:nvSpPr>
        <p:spPr>
          <a:xfrm>
            <a:off x="913774" y="1282700"/>
            <a:ext cx="10363826" cy="5448300"/>
          </a:xfrm>
          <a:ln>
            <a:headEnd type="none"/>
            <a:tailEnd type="none"/>
          </a:ln>
        </p:spPr>
        <p:txBody>
          <a:bodyPr numCol="2" wrap="square">
            <a:normAutofit/>
          </a:bodyPr>
          <a:lstStyle/>
          <a:p>
            <a:pPr marL="0" indent="0" defTabSz="914400">
              <a:buNone/>
            </a:pPr>
            <a:r>
              <a:rPr lang="en-US" sz="1000" cap="none" dirty="0"/>
              <a:t>1. What is the name of the famous Argentine bandoneon player who helped popularize tango music?
[D] Astor Piazzolla
2. What is the name of the famous Argentine steak dish?
[B] Asado
3. What is the capital city of Argentina?
[A] Buenos Aires
4. What is the name of the famous Argentine writer who wrote 'Ficciones'?
[D] Jorge Luis Borges
5. What is the name of the famous Argentine actress who won an Academy Award for her role in 'Vicky Cristina Barcelona'?
[A] Penelope Cruz
6. What is the name of the famous dance that originated in Argentina?
[C] Tango
7. What is the name of the famous Argentine wine region?
[A] Mendoza
8. What is the name of the famous Argentine soccer player who played for Barcelona?
[B] Lionel Messi
9. What is the name of the famous Argentine revolutionary who helped lead the country to independence?
[A] Jose de San Martin
10. What is the highest mountain in Argentina?
[A] Aconcagua
</a:t>
            </a:r>
            <a:endParaRPr lang="en-US" sz="1000" cap="none" dirty="0"/>
          </a:p>
        </p:txBody>
      </p:sp>
      <p:pic>
        <p:nvPicPr>
          <p:cNvPr id="6" name="Picture 5"/>
          <p:cNvPicPr>
            <a:picLocks noChangeAspect="1"/>
          </p:cNvPicPr>
          <p:nvPr/>
        </p:nvPicPr>
        <p:blipFill>
          <a:blip r:embed="rId2">
            <a:lum/>
          </a:blip>
          <a:srcRect/>
          <a:stretch>
            <a:fillRect/>
          </a:stretch>
        </p:blipFill>
        <p:spPr>
          <a:xfrm>
            <a:off x="10382250" y="618517"/>
            <a:ext cx="895350" cy="609600"/>
          </a:xfrm>
          <a:prstGeom prst="rect">
            <a:avLst/>
          </a:prstGeom>
          <a:ln>
            <a:headEnd type="none"/>
            <a:tailEnd type="none"/>
          </a:ln>
        </p:spPr>
      </p:pic>
      <p:sp>
        <p:nvSpPr>
          <p:cNvPr id="7" name="SyncfusionLicense"/>
          <p:cNvSpPr txBox="1">
            <a:spLocks noChangeArrowheads="1"/>
          </p:cNvSpPr>
          <p:nvPr/>
        </p:nvSpPr>
        <p:spPr>
          <a:xfrm rot="0">
            <a:off x="0" y="5715000"/>
            <a:ext cx="12192000" cy="1143000"/>
          </a:xfrm>
          <a:prstGeom prst="rect">
            <a:avLst/>
          </a:prstGeom>
          <a:solidFill>
            <a:srgbClr val="FFFFFF"/>
          </a:solidFill>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 or registered the wrong key in your application. Click </a:t>
            </a:r>
            <a:r>
              <a:rPr dirty="0">
                <a:solidFill>
                  <a:srgbClr val="0000FF"/>
                </a:solidFill>
                <a:hlinkClick r:id="rId3" action="ppaction://hlinkfile">
                  <a:extLst>
                    <a:ext uri="{A12FA001-AC4F-418D-AE19-62706E023703}">
                      <ahyp:hlinkClr xmlns:ahyp="http://schemas.microsoft.com/office/drawing/2018/hyperlinkcolor" val="tx"/>
                    </a:ext>
                  </a:extLst>
                </a:hlinkClick>
              </a:rPr>
              <a:t>here</a:t>
            </a:r>
            <a:r>
              <a:rPr/>
              <a:t> to obtain the valid key.</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1. What is the name of the famous Argentine bandoneon player who helped popularize tango music?</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2. What is the name of the famous Argentine steak dish?</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3. What is the capital city of Argentina?</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4. What is the name of the famous Argentine writer who wrote 'Ficciones'?</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5. What is the name of the famous Argentine actress who won an Academy Award for her role in 'Vicky Cristina Barcelona'?</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6. What is the name of the famous dance that originated in Argentina?</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7. What is the name of the famous Argentine wine region?</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8. What is the name of the famous Argentine soccer player who played for Barcelona?</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9. What is the name of the famous Argentine revolutionary who helped lead the country to independence?</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10. What is the highest mountain in Argentina?</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theme/theme1.xml><?xml version="1.0" encoding="utf-8"?>
<a:theme xmlns:a="http://schemas.openxmlformats.org/drawingml/2006/main" name="Droplet">
  <a:themeElements>
    <a:clrScheme name="Droplet">
      <a:dk1>
        <a:srgbClr val="000000"/>
      </a:dk1>
      <a:lt1>
        <a:srgbClr val="ffffff"/>
      </a:lt1>
      <a:dk2>
        <a:srgbClr val="355071"/>
      </a:dk2>
      <a:lt2>
        <a:srgbClr val="AABED7"/>
      </a:lt2>
      <a:accent1>
        <a:srgbClr val="2FA3EE"/>
      </a:accent1>
      <a:accent2>
        <a:srgbClr val="4BCAAD"/>
      </a:accent2>
      <a:accent3>
        <a:srgbClr val="86C157"/>
      </a:accent3>
      <a:accent4>
        <a:srgbClr val="D99C3F"/>
      </a:accent4>
      <a:accent5>
        <a:srgbClr val="CE6633"/>
      </a:accent5>
      <a:accent6>
        <a:srgbClr val="A35DD1"/>
      </a:accent6>
      <a:hlink>
        <a:srgbClr val="56BCFE"/>
      </a:hlink>
      <a:folHlink>
        <a:srgbClr val="97C5E3"/>
      </a:folHlink>
    </a:clrScheme>
    <a:fontScheme name="Droplet">
      <a:majorFont>
        <a:latin typeface="Tw Cen M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Tw Cen MT"/>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Droplet">
      <a:fillStyleLst>
        <a:solidFill>
          <a:schemeClr val="phClr"/>
        </a:solidFill>
        <a:solidFill>
          <a:schemeClr val="phClr">
            <a:tint val="69000"/>
            <a:satMod val="105000"/>
            <a:lumMod val="110000"/>
          </a:schemeClr>
        </a:solidFill>
        <a:gradFill rotWithShape="1">
          <a:gsLst>
            <a:gs pos="0">
              <a:schemeClr val="phClr">
                <a:tint val="94000"/>
                <a:satMod val="100000"/>
                <a:lumMod val="108000"/>
              </a:schemeClr>
            </a:gs>
            <a:gs pos="50000">
              <a:schemeClr val="phClr">
                <a:tint val="98000"/>
                <a:shade val="100000"/>
                <a:satMod val="100000"/>
                <a:lumMod val="100000"/>
              </a:schemeClr>
            </a:gs>
            <a:gs pos="100000">
              <a:schemeClr val="phClr">
                <a:shade val="72000"/>
                <a:satMod val="120000"/>
                <a:lumMod val="100000"/>
              </a:schemeClr>
            </a:gs>
          </a:gsLst>
          <a:lin ang="5400000"/>
        </a:gradFill>
      </a:fillStyleLst>
      <a:lnStyleLst>
        <a:ln w="9525" cap="flat">
          <a:solidFill>
            <a:schemeClr val="phClr">
              <a:shade val="60000"/>
            </a:schemeClr>
          </a:solidFill>
          <a:prstDash val="solid"/>
          <a:headEnd type="none"/>
          <a:tailEnd type="none"/>
        </a:ln>
        <a:ln w="15875" cap="flat">
          <a:solidFill>
            <a:schemeClr val="phClr"/>
          </a:solidFill>
          <a:prstDash val="solid"/>
          <a:headEnd type="none"/>
          <a:tailEnd type="none"/>
        </a:ln>
        <a:ln w="22225" cap="flat">
          <a:solidFill>
            <a:schemeClr val="phClr"/>
          </a:solidFill>
          <a:prstDash val="solid"/>
          <a:headEnd type="none"/>
          <a:tailEnd type="none"/>
        </a:ln>
      </a:lnStyleLst>
      <a:effectStyleLst>
        <a:effectStyle>
          <a:effectLst/>
        </a:effectStyle>
        <a:effectStyle>
          <a:effectLst>
            <a:outerShdw blurRad="50800" dist="25400" dir="5400000" algn="b" rotWithShape="0">
              <a:srgbClr val="000000">
                <a:alpha val="28000"/>
              </a:srgbClr>
            </a:outerShdw>
          </a:effectLst>
        </a:effectStyle>
        <a:effectStyle>
          <a:effectLst>
            <a:outerShdw blurRad="63500" dist="25400" dir="5400000" algn="ctr" rotWithShape="0">
              <a:srgbClr val="000000">
                <a:alpha val="69000"/>
              </a:srgbClr>
            </a:outerShdw>
          </a:effectLst>
          <a:scene3d>
            <a:camera prst="orthographicFront">
              <a:rot lat="0" lon="0" rev="0"/>
            </a:camera>
            <a:lightRig rig="balanced" dir="t">
              <a:rot lat="0" lon="0" rev="1200000"/>
            </a:lightRig>
          </a:scene3d>
          <a:sp3d prstMaterial="plastic">
            <a:bevelT w="25400" h="25400"/>
          </a:sp3d>
        </a:effectStyle>
      </a:effectStyleLst>
      <a:bgFillStyleLst>
        <a:solidFill>
          <a:schemeClr val="phClr"/>
        </a:solidFill>
        <a:gradFill rotWithShape="1">
          <a:gsLst>
            <a:gs pos="0">
              <a:schemeClr val="phClr">
                <a:tint val="90000"/>
                <a:lumMod val="110000"/>
              </a:schemeClr>
            </a:gs>
            <a:gs pos="100000">
              <a:schemeClr val="phClr">
                <a:shade val="64000"/>
                <a:lumMod val="88000"/>
              </a:schemeClr>
            </a:gs>
          </a:gsLst>
          <a:lin ang="5400000"/>
        </a:gradFill>
        <a:gradFill rotWithShape="1">
          <a:gsLst>
            <a:gs pos="0">
              <a:schemeClr val="phClr">
                <a:tint val="84000"/>
                <a:shade val="100000"/>
                <a:hueMod val="130000"/>
                <a:satMod val="150000"/>
                <a:lumMod val="112000"/>
              </a:schemeClr>
            </a:gs>
            <a:gs pos="100000">
              <a:schemeClr val="phClr">
                <a:shade val="92000"/>
                <a:satMod val="140000"/>
                <a:lumMod val="110000"/>
              </a:schemeClr>
            </a:gs>
          </a:gsLst>
          <a:lin ang="5400000"/>
        </a:gradFill>
      </a:bgFillStyleLst>
    </a:fmtScheme>
  </a:themeElements>
</a:theme>
</file>

<file path=docProps/app.xml><?xml version="1.0" encoding="utf-8"?>
<Properties xmlns="http://schemas.openxmlformats.org/officeDocument/2006/extended-properties">
  <Application>Microsoft Office PowerPoint</Application>
  <Characters>0</Characters>
  <Company/>
  <Lines>0</Lines>
  <MMClips>0</MMClips>
  <Notes>0</Notes>
  <Pages>0</Pages>
  <Paragraphs>9</Paragraphs>
  <PresentationFormat>Widescreen</PresentationFormat>
  <Template>Droplet</Template>
  <HiddenSlides>0</HiddenSlides>
  <LinksUpToDate>false</LinksUpToDate>
  <ScaleCrop>false</ScaleCrop>
  <Slides>4</Slides>
  <TotalTime>51</TotalTime>
  <Words>19</Words>
  <AppVersion>16.0000</AppVersion>
</Properties>
</file>

<file path=docProps/core.xml><?xml version="1.0" encoding="utf-8"?>
<cp:coreProperties xmlns:dc="http://purl.org/dc/elements/1.1/" xmlns:dcterms="http://purl.org/dc/terms/" xmlns:dcmitype="http://purl.org/dc/dcmitype/" xmlns:xsi="http://www.w3.org/2001/XMLSchema-instance" xmlns:cp="http://schemas.openxmlformats.org/package/2006/metadata/core-properties">
  <dc:creator>Orina DC</dc:creator>
  <cp:lastModifiedBy>Orina DC</cp:lastModifiedBy>
  <dcterms:created xsi:type="dcterms:W3CDTF">2024-08-17T16:00:29Z</dcterms:created>
  <dcterms:modified xsi:type="dcterms:W3CDTF">2024-08-19T23:31:26Z</dcterms:modified>
  <cp:revision>9</cp:revision>
  <dc:title/>
</cp:coreProperties>
</file>