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Rosa and Raymond Parks Institute for Self-Development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Rosa and Raymond Parks Institute for Human Rights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Rosa and Raymond Parks Institute for Civil Rights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Rosa and Raymond Parks Institute for Social Change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SNCC</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NAACP</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CORE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SCLC</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Blake v. Parks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Parks v. Blake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Parks v. Montgomery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Montgomery v. Parks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1999</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1997</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1996</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1998</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2007</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2006</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2008</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2005</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John Blake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John Smith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James Smith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James Blake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Mobile Bus Boycott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Selma Bus Boycott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Montgomery Bus Boycott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Birmingham Bus Boycott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1957</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1955</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1958</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1956</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My Journey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My Story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My Life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My Struggle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2002</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1999</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2001</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2000</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Knowledge of Rosa Parks: A Quiz</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Rosa Parks Quiz is a great way to learn more about the life and legacy of Rosa Parks. The quiz covers a wide range of topics, from her early life and activism to her later years and her impact on the civil rights movement. By taking the quiz, you can gain a better understanding of the struggles and triumphs of Rosa Parks and the civil rights movement. Additionally, the quiz can help you to gain a greater appreciation for the courage and determination of Rosa Parks and the other civil rights activists who fought for equality and justice. Taking the quiz can also help you to gain a better understanding of the importance of civil rights and the need to continue to fight for equality and justice. Finally, taking the quiz can help to inspire you to take action and make a difference in your own community.</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was the name of the organization Rosa Parks co-founded in 1987?
[A] The Rosa and Raymond Parks Institute for Self-Development
2. What was the name of the organization Rosa Parks was a secretary for?
[B] NAACP
3. What was the name of the court case that was filed against Rosa Parks?
[C] Parks v. Montgomery
4. What year did Rosa Parks receive the Presidential Medal of Freedom?
[C] 1996
5. What year did Rosa Parks pass away?
[D] 2005
6. What was the name of the bus driver who Rosa Parks refused to give her seat to?
[D] James Blake
7. What was the name of the bus boycott that was organized in response to Rosa Parks' arrest?
[C] Montgomery Bus Boycott
8. What year did Rosa Parks refuse to give up her seat on the bus?
[B] 1955
9. What was the name of the book Rosa Parks wrote about her life?
[B] My Story
10. What year did Rosa Parks receive the Congressional Gold Medal?
[B] 1999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was the name of the organization Rosa Parks co-founded in 1987?</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was the name of the organization Rosa Parks was a secretary for?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was the name of the court case that was filed against Rosa Parks?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year did Rosa Parks receive the Presidential Medal of Freedom?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year did Rosa Parks pass away?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was the name of the bus driver who Rosa Parks refused to give her seat to?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was the name of the bus boycott that was organized in response to Rosa Parks' arrest?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year did Rosa Parks refuse to give up her seat on the bus?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was the name of the book Rosa Parks wrote about her life?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year did Rosa Parks receive the Congressional Gold Medal?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