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Superman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Batman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Harley Quinn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Joker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Daisy Ridley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Mary Elizabeth Winstead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Emma Watson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Brie Larson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Bruce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Joker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Bud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Before the events of The Dark Knight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 the future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After the events of Suicide Squad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an alternate universe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Joker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Mask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Penguin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Riddler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Scarlett Johansson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Jennifer Lawrence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Emma Stone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Margot Robbie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Poison Ivy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Black Canary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Renee Montoya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Huntress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Kate Kane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Cassandra Cain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Stephanie Brown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Barbara Gordon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During the events of Birds of Prey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They never broke up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Before the events of Birds of Prey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After the events of Birds of Prey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February 7, 2020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April 3, 2020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May 1, 2020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March 6, 2020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Birds of Prey</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Birds of Prey is a 2020 American superhero film based on the DC Comics team Birds of Prey. The film follows Harley Quinn as she joins forces with Black Canary, Huntress, and Renee Montoya to save a young girl from an evil crime lord. The film received mixed reviews from critics, with praise for Margot Robbie's performance as Harley Quinn and the film's action sequences, but criticism for its disjointed narrative and lack of character development for the supporting cast. The film grossed $201 million worldwide, making it a moderate box office success.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main character in Birds of Prey?
[C] Harley Quinn
2. Who plays the role of Huntress in Birds of Prey?
[B] Mary Elizabeth Winstead
3. What is the name of Harley Quinn's pet hyena?
[A] Bruce
4. When does the movie take place?
[C] After the events of Suicide Squad
5. What is the name of the villain in Birds of Prey?
[B] Black Mask
6. Who is the actress that plays Harley Quinn?
[D] Margot Robbie
7. Which character is not part of the Birds of Prey team?
[A] Poison Ivy
8. Which character is the daughter of Black Mask?
[B] Cassandra Cain
9. When did Harley Quinn and the Joker break up?
[C] Before the events of Birds of Prey
10. When was Birds of Prey released in theaters?
[A] February 7, 2020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main character in Birds of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Who plays the role of Huntress in Birds of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Harley Quinn's pet hyena?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does the movie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villain in Birds of Prey?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is the actress that plays Harley Quinn?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Which character is not part of the Birds of Prey team?</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character is the daughter of Black Mask?</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When did Harley Quinn and the Joker break up?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When was Birds of Prey released in theaters?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