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Kal-El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Jor-El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Jesse Eisenberg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Rosenbaum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Gene Hackman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 Spacey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Gene Hackman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Rosenbaum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 Spacey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Jesse Eisenberg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and Martha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Jor-El and Lara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Kal-El and Lois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Zor-El and Alura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Jane Watson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Gwen Stacy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Lois Lane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Vicki Vale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Daily News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Daily Bugle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Daily Planet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Daily Mirror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 Welling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Reeve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Brandon Routh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 Cavill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middle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never reveals his true identity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Near the end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Superman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Superman is a 1978 superhero film directed by Richard Donner. It stars Christopher Reeve as Superman, Margot Kidder as Lois Lane, and Gene Hackman as Lex Luthor. The film tells the story of Superman's origins on the planet Krypton, his arrival on Earth, and his journey to become the world's greatest superhero. Along the way, he must battle his arch-nemesis Lex Luthor, who plans to use a nuclear missile to destroy California and create his own continent. The film was a critical and commercial success, grossing over $300 million worldwide and receiving numerous awards and nominations. It is widely regarded as a classic of the superhero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Superman's biological father?
[C] Jor-El
2. Who played the role of Lex Luthor in the 1978 movie?
[C] Gene Hackman
3. Which actor played the role of Lex Luthor in the 1978 movie?
[A] Gene Hackman
4. What is the name of Superman's birth parents?
[B] Jor-El and Lara
5. When was the first Superman comic book published?
[C] 1938
6. What is the name of Superman's love interest in the 1978 movie?
[C] Lois Lane
7. Where does Superman work as his alter ego, Clark Kent?
[C] Daily Planet
8. Who played the role of Superman in the 1978 movie?
[B] Christopher Reeve
9. When was the first Superman comic book published?
[A] 1938
10. When does Superman reveal his true identity to Lois Lane in the 1978 movie?
[D] Near the end of the movie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Superman's biological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Lex Luthor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actor played the role of Lex Luthor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Superman's birth parents?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When was the first Superman comic book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Superman's love interest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Superman work as his alter ego, Clark Kent?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played the role of Superman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the first Superman comic book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Superman reveal his true identity to Lois Lane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