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2.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Layouts/slideLayout1.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Tax the Poor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Cancel Social Security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Abolish taxes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Abolish Dept. of Defence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 had amnesia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 ran away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 was shot in the leg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 broke his teeth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Dirty Soup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Golden Handcuffs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Diamonds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Stanford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UCLA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Harvard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Kendall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Connor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Shiv</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Hiding his medications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Stealing his slippers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Eating his food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Spreading extra martial rumors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Liberalism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Socialism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Feminism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Onanism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Succession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Do you follow the saga of the Roy family, the owners of Waystar RoyCo, a global media and entertainment conglomerate as they fight to gain control of the family business when the patriarch Logan Roy decides to step down.
Then this game show is for you.</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Connor’s big policy during his presidential bid?
[C] Abolish taxes
2. What happened to the therapist the family hired in Austerlitz?
[D] He broke his teeth
3. What was the name of the musical financed by Connor Roy for girlfriend Willa?
[C] Sand
4. Which school did Kendall graduate from?
[C] Harvard
5. Who is Gerri godmother to?
[D] Shiv
6. Tom attempted to assert dominance over Logan by?
[C] Eating his food
7. What are great dangers to civil society according to Connor?
[D] Onanism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Connor’s big policy during his presidential bid?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happened to the therapist the family hired in Austerlitz?</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the name of the musical financed by Connor Roy for girlfriend Willa?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school did Kendall graduate from?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Gerri godmother 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Tom attempted to assert dominance over Logan by?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are great dangers to civil society according to Connor?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