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Mystique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Jean Grey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Storm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Rogue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Patricia Phelps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Patience Phelps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Patricia Phillips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Patience Phillips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Leticia Musgrove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Leticia Musgrave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Leticia Musgrave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Leticia Musgrove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Nahla Ariela Aubry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Nala Ariela Aubry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Nahla Ariana Aubry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Nala Ariana Aubry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Halle's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Halle by Halle Berry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Halle Berry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Halle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Jungle Fever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Boomerang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X-Men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Flintstones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2004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2005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2003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2002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Jinx Jones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Jill Jones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Jinx Johnson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Jill Johnson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606 Films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606 Entertainment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606 Productions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606 Pictures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Luisa Ray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Luisa Rae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Luisa Reye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Luisa Rey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Test Your Knowledge of Halle Berry!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Taking the Halle Berry Quiz is a great way to learn more about the Academy Award-winning actress. It is a fun and interactive way to test your knowledge of her career, personal life, and accomplishments. The quiz is also a great way to stay up to date on the latest news and gossip about Halle Berry. Additionally, it is a great way to show your support for the actress and her work. Taking the quiz is also a great way to challenge yourself and see how much you know about Halle Berry. It is a great way to stay informed and entertained at the same time. Taking the quiz is also a great way to show your appreciation for the actress and her work. It is a great way to show your support and admiration for her. Taking the quiz is a great way to learn more about Halle Berry and her career.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name of Halle Berry's character in the X-Men film series?
[C] Storm
2. What is the name of Halle Berry's character in the film Catwoman?
[D] Patience Phillips
3. What is the name of Halle Berry's character in the film Monster's Ball?
[A] Leticia Musgrove
4. What is the name of Halle Berry's daughter?
[A] Nahla Ariela Aubry
5. What is the name of Halle Berry's fragrance line?
[B] Halle by Halle Berry
6. What is the name of Halle Berry's first film?
[A] Jungle Fever
7. What year did Halle Berry win an Academy Award for Best Actress?
[D] 2002
8. What is the name of Halle Berry's character in the James Bond film Die Another Day?
[C] Jinx Johnson
9. What is the name of Halle Berry's production company?
[A] 606 Films
10. What is the name of Halle Berry's character in the film Cloud Atlas?
[D] Luisa Rey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name of Halle Berry's character in the X-Men film series?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name of Halle Berry's character in the film Catwoman?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name of Halle Berry's character in the film Monster's Ball?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name of Halle Berry's daughter?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the name of Halle Berry's fragrance line?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name of Halle Berry's first film?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year did Halle Berry win an Academy Award for Best Actress?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the name of Halle Berry's character in the James Bond film Die Another Day?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the name of Halle Berry's production company?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is the name of Halle Berry's character in the film Cloud Atlas?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