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13.xml" ContentType="application/vnd.openxmlformats-officedocument.presentationml.slide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ppt/diagrams/data11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Relationship Id="rId19" Type="http://schemas.openxmlformats.org/officeDocument/2006/relationships/slide" Target="slides/slide14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1-6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1-5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2-6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1-7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Turkey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Cambodia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Australia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India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69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25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41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19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Lewis Hamilton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Kimi Raikkonen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Sebastian Vettel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Daniel Ricciardo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South Africa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Brazil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Germany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United Kingdom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Sebastian Vettel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Jenson Button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Nico Rosberg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Lewis Hamilton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Cleveland Cavaliers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Toronto Raptors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Golden State Warriors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Oklahoma City Thunders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Chicago Bears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New York Giants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Green Bay Packers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Arizona Cardinals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Swimming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Running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Horse-Riding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Cycling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Masambula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Big Daddy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Kendo Nagasaki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Giant Haystacks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_rels/slide13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0.xml" /></Relationships>
</file>

<file path=ppt/slides/_rels/slide14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How well do you know Sports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Test your Sports skills.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In the 2014 FIFA World Cup, what was the final score in the match Brazil - Germany?
[D] 1-7
2. Which country did Kabaddi, a contact sport involving tackling, originate from?
[D] India
3. How many points did LeBron James score in his first NBA game?
[B] 25
4. Who won the 2018 Monaco Grand Prix?
[D] Daniel Ricciardo
5. Which nation hosted the FIFA World Cup in 2006?
[C] Germany
6. Who won the 2015 Formula 1 World Championship?
[D] Lewis Hamilton
7. Which team was the 2015-2016 NBA Champions?
[A] Cleveland Cavaliers
8. What is the oldest team in the NFL?
[D] Arizona Cardinals
9. Which of the following sports is not part of the triathlon?
[C] Horse-Riding
10. Who was the British professional wrestler Shirley Crabtree better known as?
[B] Big Daddy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In the 2014 FIFA World Cup, what was the final score in the match Brazil - Germany?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Which country did Kabaddi, a contact sport involving tackling, originate from?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How many points did LeBron James score in his first NBA game?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Who won the 2018 Monaco Grand Prix?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Which nation hosted the FIFA World Cup in 2006?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Who won the 2015 Formula 1 World Championship?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Which team was the 2015-2016 NBA Champions?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What is the oldest team in the NFL?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9. Which of the following sports is not part of the triathlon?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10. Who was the British professional wrestler Shirley Crabtree better known as?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