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Falco peregrinus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Haliaeetus leucocephalus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Aquila chrysaetos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Pandion haliaetus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Small mammals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Insects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Fruit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6-7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8-9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10-11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Females always weigh exactly the same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Females are larger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Females are smaller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Females are less than half the males’ size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Digging deep burrows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Swooping down to strike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Spinning a web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Stinging prey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Vulnerable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Endangered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Least Concern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Critically Endangered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Grass and leaves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Feathers and fur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Mud and clay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Twigs and branches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Only in open-ocean waters far from 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Only in tropical rainforests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Near large bodies of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Deep in treeless deserts far from water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Wing-generated flute notes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Ultrasonic whistles inaudible to humans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Echolocation clicks like those of bats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Eagle vocalizations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the Bald Eagle!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Bald Eagle Quiz is a great way to learn more about this majestic bird. The quiz covers a variety of topics related to the bald eagle, including its habitat, diet, behavior, and conservation status. By taking the quiz, you can gain a better understanding of the bald eagle and its importance to the environment. Additionally, the quiz can help you identify the different species of bald eagles and their unique characteristics. Taking the quiz can also help you become more aware of the threats facing the bald eagle and the steps that can be taken to protect it. Finally, the quiz can help you appreciate the beauty and majesty of the bald eagle and its place in the natural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scientific name for the Bald Eagle?
[B] Haliaeetus leucocephalus
2. What is the Bald Eagle's primary food source?
[C] Fish
3. Approximately how wide is the bald eagle wingspan listed by the Cornell Lab of Ornithology?
[A] 6-7 feet
4. How do female bald eagles generally compare in size with males?
[B] Females are larger
5. Which behavior do bald eagles use to catch prey they spot from a perch or while soaring?
[B] Swooping down to strike
6. As reported in Audubon’s field guide in 2026, what is the bald eagle’s global IUCN conservation status?
[C] Least Concern
7. What is the Bald Eagle's primary nesting material?
[D] Twigs and branches
8. Which setting is especially associated with bald eagles?
[C] Near large bodies of water
9. What sounds are often heard when bald eagles interact at communal roosts?
[D] Eagle vocalizations
10. According to the U.S. Fish and Wildlife Service, bald eagles can live up to about how long in the wild?
[A] 30 years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scientific name for the Bald Eagle?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Bald Eagle's primary food source?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Approximately how wide is the bald eagle wingspan listed by the Cornell Lab of Ornithology?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do female bald eagles generally compare in size with males?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behavior do bald eagles use to catch prey they spot from a perch or while soaring?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As reported in Audubon’s field guide in 2026, what is the bald eagle’s global IUCN conservation status?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Bald Eagle's primary nesting material?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setting is especially associated with bald eagles?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sounds are often heard when bald eagles interact at communal roosts?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According to the U.S. Fish and Wildlife Service, bald eagles can live up to about how long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