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Willow Ptarmigan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American Robin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Peregrine Falcon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Bald Eagle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Fuji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Kilimanjaro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Denali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Everest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Oil and gas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Mining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Tourism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Fishing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Hubbard Glacier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Mendenhall Glacier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Columbia Glacier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Bering Glacier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California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Texas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Alaska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Anchorage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Sitka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Juneau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Fairbanks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Kenai Fjords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Glacier Bay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Wrangell-St. Elias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Denali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Can-Am Crown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Beargrease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Iditarod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Yukon Quest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Daisy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Forget-me-not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Lilac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Fairbanks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Sitka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Anchorage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Juneau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Alaska: The Last Frontier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Alaska is the largest state in the United States, located in the northwest corner of North America. It is known for its rugged terrain, glaciers, and abundant wildlife, including bears, moose, and whales. The state has a population of just over 700,000 people, with the majority living in the cities of Anchorage and Fairbanks. Alaska is also home to many indigenous communities, including the Inupiat, Yupik, and Aleut peoples. The state's economy is largely based on natural resources, including oil, gas, and fishing. Alaska is also a popular destination for outdoor enthusiasts, with opportunities for hiking, skiing, and wildlife viewing.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state bird of Alaska?
[A] Willow Ptarmigan
2. What is the highest mountain in North America located in Alaska?
[C] Mount Denali
3. What is the main industry in Alaska?
[A] Oil and gas
4. What is the name of the glacier in Alaska that is the largest in North America?
[D] Bering Glacier
5. What is the largest state in the United States?
[D] Alaska
6. What is the largest city in Alaska?
[A] Anchorage
7. What is the name of the national park in Alaska that is home to Mount Denali?
[D] Denali National Park
8. What is the famous dog sled race held annually in Alaska?
[C] Iditarod
9. What is the state flower of Alaska?
[B] Forget-me-not
10. What is the capital of Alaska?
[D] Juneau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state bird of Alaska?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highest mountain in North America located in Alaska?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main industry in Alaska?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glacier in Alaska that is the largest in North America?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largest state in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largest city in Alaska?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national park in Alaska that is home to Mount Denali?</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famous dog sled race held annually in Alaska?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state flower of Alaska?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capital of Alaska?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