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Monarch Theatre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Black Canary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Iceberg Lounge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Ace of Clubs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Michael Keaton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Kevin Conroy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Ben Affleck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Christian Bale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the end of the movie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the beginning of the movie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the middle of the movie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After Batman: Under the Red Hood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Before Batman: Under the Red Hood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During Batman: Under the Red Hood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Central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Gotham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Metropolis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Star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Scarecrow's Fear Gas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Joker Toxin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Titan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Venom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Joker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 Mask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Riddler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Ra's al Ghul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Wayne Manor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Gotham City Hall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Batcave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Ace Chemicals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Damian Wayne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Tim Drake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Jason Todd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Dick Grayson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Batman: Under the Red Hood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Batman: Under the Red Hood is a 2010 animated superhero film based on the Batman comic book storyline "Under the Hood" by Judd Winick. The film features the return of the Joker, who is causing chaos in Gotham City, and the emergence of a new vigilante known as the Red Hood. Batman must confront his past mistakes and face off against the Red Hood, who has a personal vendetta against him. The film explores themes of morality, redemption, and the consequences of one's actions. It received critical acclaim for its storytelling, animation, and voice acting.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nightclub that the Red Hood attacks?
[B] The Black Canary
2. Who voices Batman in Batman: Under the Red Hood?
[B] Kevin Conroy
3. When does Batman first encounter the Red Hood?
[D] In the middle of the movie
4. When did the Joker kill Jason Todd?
[B] Before Batman: Under the Red Hood
5. Where does the majority of Batman: Under the Red Hood take place?
[B] Gotham City
6. What is the name of the drug that the Black Mask is trafficking?
[C] Titan
7. Which character is revealed to be the mastermind behind the Red Hood's plan?
[A] The Joker
8. Where does the Red Hood reveal his true identity to Batman?
[D] The Ace Chemicals
9. When was Batman: Under the Red Hood released?
[C] 2010
10. What is the name of the character who becomes the Red Hood?
[C] Jason Todd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nightclub that the Red Hood attacks?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voices Batman in Batman: Under the Red Hood?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When does Batman first encounter the Red Hood?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When did the Joker kill Jason Todd?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Where does the majority of Batman: Under the Red Hood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drug that the Black Mask is trafficking?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is revealed to be the mastermind behind the Red Hood's plan?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Where does the Red Hood reveal his true identity to Batman?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When was Batman: Under the Red Hood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character who becomes the Red Hood?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