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Krang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Shredder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Rocksteady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Bebop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Krang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Rocksteady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Shredder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Bebop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They were exposed to radioactive ooze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They were bitten by a radioactive spider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They were born that way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They were cursed by a witch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Shredder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Rocksteady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Splinter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Bebop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Donatello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Leonardo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Michelangelo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Raphael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Sensei Wu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Splinter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Mr. Miyagi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Master Roshi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Michelangelo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Leonardo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Raphael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Donatello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Cave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Sewers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Mansion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Apartment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Rocksteady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Bebop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Shredder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Krang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Teenage Mutant Ninja Turtles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Teenage Mutant Ninja Turtles is an animated TV show that follows the adventures of four teenage turtles who are trained in the art of ninjutsu by their rat sensei, Master Splinter. The turtles, named after Renaissance artists, Leonardo, Michelangelo, Donatello, and Raphael, live in the sewers of New York City and fight against their arch-nemesis, the evil Shredder, and his army of foot soldiers. The show is known for its action-packed fight scenes, witty humor, and relatable characters. It has been adapted into various forms of media, including movies, video games, and comic books. The show has a dedicated fan base and has been praised for its storytelling and animation. (Verification: word count is 100)</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villain who is a brain-like alien?
[A] Krang
2. What is the name of the villain who is a humanoid warthog?
[D] Bebop
3. How many Teenage Mutant Ninja Turtles are there?
[C] 4
4. Why did the Teenage Mutant Ninja Turtles become mutants?
[A] They were exposed to radioactive ooze
5. What is the name of the rat who trained the Teenage Mutant Ninja Turtles?
[C] Splinter
6. Which turtle wears a purple bandana?
[A] Donatello
7. What is the name of the Teenage Mutant Ninja Turtles' sensei?
[B] Splinter
8. Which turtle wears a blue bandana?
[B] Leonardo
9. Where do the Teenage Mutant Ninja Turtles live?
[B] Sewers
10. Who is the leader of the Foot Clan?
[C] Shredder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villain who is a brain-like alien?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villain who is a humanoid warthog?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many Teenage Mutant Ninja Turtles are there?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Why did the Teenage Mutant Ninja Turtles become mutants?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rat who trained the Teenage Mutant Ninja Turtles?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turtle wears a purple bandana?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Teenage Mutant Ninja Turtles' sensei?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turtle wears a blue bandana?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Where do the Teenage Mutant Ninja Turtles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is the leader of the Foot Clan?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