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Seaweed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releasing ink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emitting visible flashes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making sounds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sending radio signals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Physeter macrocephalus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Megaptera novaeangliae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Balaenoptera musculus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Orcinus orca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Loss of desert habitat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Eating forest plants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Nesting on beaches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Entanglement in gear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Sperm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Humpback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80–90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15–20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30–40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5–10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have a pump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gills like 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have lungs like humans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absorb oxygen through their skin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33,000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330,000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3,300,000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3,300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Whales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love the majestic creatures of the oceans? Try out this game show which is filled with fun facts about these amazing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primary food of blue whales?
[C] Krill
2. According to NOAA Fisheries, sperm whales routinely hunt during deep dives that can last about how many minutes?
[A] 45
3. What is the primary way whales communicate underwater?
[C] By making sounds
4. What is the scientific name of the humpback whale?
[B] Megaptera novaeangliae
5. Which fishing-related hazard threatens humpback whales?
[D] Entanglement in gear
6. What is the largest type of whale?
[D] Blue whale
7. About how long can humpback whales live, according to NOAA Fisheries?
[A] 80–90 years
8. How do whales breathe?
[C] They have lungs like humans
9. NOAA lists blue whales as weighing up to approximately how many pounds?
[B] 330,000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primary food of blue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According to NOAA Fisheries, sperm whales routinely hunt during deep dives that can last about how many minutes?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primary way whales communicate underwater?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scientific name of the humpback whale?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fishing-related hazard threatens humpback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largest type of whale?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About how long can humpback whales live, according to NOAA Fisheries?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 whales breathe?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NOAA lists blue whales as weighing up to approximately how many pounds?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