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Tony Soprano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Carmela Soprano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Jennifer Melfi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Adriana La Cerva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Bobby Baccalieri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Silvio Dante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Christopher Moltisanti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Phil Leotardo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Bobby Baccalieri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Silvio Dante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Christopher Moltisanti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Junior Soprano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Paulie Gualtieri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Tony Soprano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Christopher Moltisanti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Silvio Dante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Adriana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Meadow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Carmela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Denial, Anger, Acceptance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Sopranos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46 Long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Meadowlands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Janice Soprano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Meadow Soprano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Carmela Soprano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Adriana La Cerva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Kennedy and Heidi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Blue Comet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Made in America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Soprano Home Movies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Police officer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Mafia boss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Livia Soprano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Janice Soprano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Meadow Soprano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Carmela Soprano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Sopranos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Sopranos is a critically acclaimed American crime drama television series created by David Chase. Airing from 1999 to 2007, it revolves around mob boss Tony Soprano, played by James Gandolfini, as he navigates the challenges of balancing his personal life and criminal empire. Set in New Jersey, the show delves into themes of family, power, and loyalty, while exploring the complexities of the American Mafia. The Sopranos has won numerous awards, including 21 Primetime Emmy Awards and five Golden Globe Awards, and is often regarded as one of the greatest TV series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said, 'A wrong decision is better than indecision'?
[A] Tony Soprano
2. What is the name of Tony Soprano's rival?
[D] Phil Leotardo
3. What is the name of Tony Soprano's uncle?
[D] Junior Soprano
4. Who said, 'All due respect, you got no f****** idea what it's like to be Number One'?
[B] Tony Soprano
5. What is the name of Tony's wife?
[D] Carmela
6. What is the title of the first episode of The Sopranos?
[B] The Sopranos
7. Who is Tony Soprano's wife?
[C] Carmela Soprano
8. What is the title of the final episode of The Sopranos?
[C] Made in America
9. What is the main occupation of Tony Soprano?
[D] Mafia boss
10. What is the name of Tony Soprano's daughter?
[C] Meadow Soprano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said, 'A wrong decision is better than indecision'?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Tony Soprano's rival?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Tony Soprano's uncle?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said, 'All due respect, you got no f****** idea what it's like to be Number 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Tony's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title of the first episode of The Sopranos?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Tony Soprano's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title of the final episode of The Sopranos?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main occupation of Tony Soprano?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Tony Soprano's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