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Magrathea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Vogsphere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Krikkit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HAL 9000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Oracle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Deep Thought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Skynet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Starship Enterprise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Bistromath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Infinite Improbability Drive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Heart of Gold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G'Gugvuntts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Vogons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Grunts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Hooloovoo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Krikkit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Vogsphere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Magrathea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Krikkit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Vogsphere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Magrathea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Book of the Dead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Hitchhiker's Guide to the Galaxy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Encyclopedia Galactica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Vogons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Grunts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G'Gugvuntts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Hooloovoo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G'Gugvuntts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Hooloovoo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Grunts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Vogons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Magrathea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Krikkit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Vogsphere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Hitchhiker's Guide to the Galaxy by Douglas Adams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Hitchhiker's Guide to the Galaxy by Douglas Adams Quiz is a great way to test your knowledge of the classic science fiction novel. The quiz will challenge you to answer questions about the characters, plot, and themes of the book. It will also help you to better understand the book and its many nuances. Taking the quiz is a great way to refresh your memory of the book and to gain a deeper appreciation for its humor and wit. Additionally, it is a great way to challenge yourself and to see how much you know about the book. Taking the quiz is a great way to show your appreciation for the book and to gain a better understanding of its many complexities.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planet that is destroyed to make way for a hyperspace bypass?
[A] Earth
2. What is the name of the supercomputer that controls the universe?
[C] Deep Thought
3. What is the name of the ship that Arthur Dent and Ford Prefect hitch a ride on?
[D] Heart of Gold
4. What is the name of the alien race that created the Earth?
[B] Vogons
5. What is the name of the planet that Arthur Dent and Ford Prefect visit to find the answer to the ultimate question of life, the universe, and everything?
[C] Magrathea
6. What is the name of the planet that Arthur Dent and Ford Prefect land on?
[D] Magrathea
7. What is the name of the book that contains all the knowledge in the universe?
[C] The Hitchhiker's Guide to the Galaxy
8. What is the name of the alien race that is obsessed with the number 42?
[C] G'Gugvuntts
9. What is the name of the alien race that created the supercomputer Deep Thought?
[C] Grunts
10. What is the name of the planet that Arthur Dent and Ford Prefect originally come from?
[B] Earth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planet that is destroyed to make way for a hyperspace bypass?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supercomputer that controls the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ship that Arthur Dent and Ford Prefect hitch a ride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alien race that created the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planet that Arthur Dent and Ford Prefect visit to find the answer to the ultimate question of life, the universe, and everything?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planet that Arthur Dent and Ford Prefect land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book that contains all the knowledge in the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alien race that is obsessed with the number 42?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alien race that created the supercomputer Deep Thought?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planet that Arthur Dent and Ford Prefect originally come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