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Chicago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Angeles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Washington D.C.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Person of Interest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NCIS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Law &amp; Order: SVU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CSI: Miami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Emmy Award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Golden Globe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Screen Actors Guild Award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NAACP Image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Shug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Yvette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Cookie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Shug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Ann Atwater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Cookie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Yvette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Shug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Shug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Cookie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Yvette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Queenie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Hakeem Lyon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Andre Lyon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Cookie Lyon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Lucious Lyon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Karate Kid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Empire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Help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Hidden Figures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Cookie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Queenie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Shug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Can You Keep Up with Taraji P. Henson's Hollywood Journey? Test Your Knowledge with This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Taraji P. Henson quiz can be a fun and informative way to test your knowledge about this talented actress. Taraji P. Henson is a well-known American actress who has made a name for herself in Hollywood with her exceptional acting skills and captivating performances. She has starred in several popular movies and TV shows, including "Empire," "Hidden Figures," "The Curious Case of Benjamin Button," and "Person of Interest."By taking this quiz, you can learn more about Taraji P. Henson's life, career, and achievements. You can also test your knowledge about her roles, awards, and personal life. This quiz can be a great way to challenge yourself and see how much you know about this talented actress. Moreover, taking this quiz can be a great way to appreciate Taraji P. Henson's work and contribution to the entertainment industry. She has broken barriers and stereotypes in Hollywood and has become an inspiration to many aspiring actors and actresses. By taking this quiz, you can learn more about her journey and appreciate her talent and hard work.In conclusion, taking the Taraji P. Henson quiz can be a fun and informative way to test your knowledge about this talented actress and appreciate her work and contribution to the entertainment industry.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Taraji P. Henson's birthplace?
[D] Washington D.C.
2. What is the name of the TV show in which Taraji P. Henson played the character Detective Joss Carter?
[A] Person of Interest
3. What is the name of the award Taraji P. Henson won for Outstanding Actress in a Drama Series for her role in 'Empire'?
[D] NAACP Image Award
4. What was the name of the character Taraji P. Henson played in the movie 'The Curious Case of Benjamin Button'?
[C] Queenie
5. What is the name of the character Taraji P. Henson played in the movie 'The Best of Enemies'?
[D] Ann Atwater
6. What is the name of the character Taraji P. Henson played in the movie 'Baby Boy'?
[B] Yvette
7. What is the name of the character Taraji P. Henson played in the movie 'Hustle &amp; Flow'?
[A] Shug
8. What is the name of the character Taraji P. Henson plays in the TV show 'Empire'?
[C] Cookie Lyon
9. What was the name of the movie for which Taraji P. Henson won a Golden Globe for Best Performance by an Actress in a Television Series - Drama?
[B] Empire
10. What is the name of the character Taraji P. Henson played in the movie 'Proud Mary'?
[A] Mary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Taraji P. Henson's birthplace?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TV show in which Taraji P. Henson played the character Detective Joss Carter?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award Taraji P. Henson won for Outstanding Actress in a Drama Series for her role in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character Taraji P. Henson played in the movie 'The Curious Case of Benjamin Button'?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character Taraji P. Henson played in the movie 'The Best of Enemies'?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character Taraji P. Henson played in the movie 'Baby Boy'?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character Taraji P. Henson played in the movie 'Hustle &amp; Flow'?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Taraji P. Henson plays in the TV show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movie for which Taraji P. Henson won a Golden Globe for Best Performance by an Actress in a Television Series - Drama?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character Taraji P. Henson played in the movie 'Proud Mary'?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