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s/slide8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s/slide7.xml" ContentType="application/vnd.openxmlformats-officedocument.presentationml.slide+xml"/>
  <Override PartName="/ppt/slides/slide11.xml" ContentType="application/vnd.openxmlformats-officedocument.presentationml.slide+xml"/>
  <Override PartName="/ppt/slides/slide13.xml" ContentType="application/vnd.openxmlformats-officedocument.presentationml.slide+xml"/>
  <Override PartName="/ppt/slideLayouts/slideLayout16.xml" ContentType="application/vnd.openxmlformats-officedocument.presentationml.slideLayout+xml"/>
  <Override PartName="/ppt/slides/slide6.xml" ContentType="application/vnd.openxmlformats-officedocument.presentationml.slide+xml"/>
  <Override PartName="/ppt/slideLayouts/slideLayout11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Layouts/slideLayout17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s/slide9.xml" ContentType="application/vnd.openxmlformats-officedocument.presentationml.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4.xml" ContentType="application/vnd.openxmlformats-officedocument.presentationml.slide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data4.xml" ContentType="application/vnd.openxmlformats-officedocument.drawingml.diagramData+xml"/>
  <Override PartName="/ppt/diagrams/data5.xml" ContentType="application/vnd.openxmlformats-officedocument.drawingml.diagramData+xml"/>
  <Override PartName="/ppt/diagrams/data6.xml" ContentType="application/vnd.openxmlformats-officedocument.drawingml.diagramData+xml"/>
  <Override PartName="/ppt/diagrams/data7.xml" ContentType="application/vnd.openxmlformats-officedocument.drawingml.diagramData+xml"/>
  <Override PartName="/ppt/diagrams/data8.xml" ContentType="application/vnd.openxmlformats-officedocument.drawingml.diagramData+xml"/>
  <Override PartName="/ppt/diagrams/data9.xml" ContentType="application/vnd.openxmlformats-officedocument.drawingml.diagramData+xml"/>
  <Override PartName="/ppt/diagrams/data10.xml" ContentType="application/vnd.openxmlformats-officedocument.drawingml.diagramData+xml"/>
  <Override PartName="/ppt/diagrams/data11.xml" ContentType="application/vnd.openxmlformats-officedocument.drawingml.diagramData+xml"/>
</Types>
</file>

<file path=_rels/.rels>&#65279;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0" r:id="rId1"/>
  </p:sldMasterIdLst>
  <p:sldIdLst>
    <p:sldId id="256" r:id="rId2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58" r:id="rId4"/>
    <p:sldId id="259" r:id="rId5"/>
  </p:sldIdLst>
  <p:sldSz cx="12192000" cy="6858000" type="custom"/>
  <p:notesSz cx="6858000" cy="9144000"/>
  <p:defaultTextStyle>
    <a:defPPr defTabSz="457200">
      <a:defRPr lang="en-US" dirty="0"/>
    </a:defPPr>
    <a:lvl1pPr marL="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1pPr>
    <a:lvl2pPr marL="457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2pPr>
    <a:lvl3pPr marL="914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3pPr>
    <a:lvl4pPr marL="1371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4pPr>
    <a:lvl5pPr marL="18288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5pPr>
    <a:lvl6pPr marL="22860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6pPr>
    <a:lvl7pPr marL="2743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7pPr>
    <a:lvl8pPr marL="3200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8pPr>
    <a:lvl9pPr marL="3657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9"/>
    <p:restoredTop sz="94660"/>
  </p:normalViewPr>
  <p:slideViewPr>
    <p:cSldViewPr snapToGrid="0">
      <p:cViewPr varScale="1">
        <p:scale>
          <a:sx n="129" d="100"/>
          <a:sy n="129" d="100"/>
        </p:scale>
        <p:origin x="535" y="6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&#65279;<?xml version="1.0" encoding="utf-8" standalone="yes"?><Relationships xmlns="http://schemas.openxmlformats.org/package/2006/relationships"><Relationship Id="rId8" Type="http://schemas.openxmlformats.org/officeDocument/2006/relationships/theme" Target="theme/theme1.xml" /><Relationship Id="rId7" Type="http://schemas.openxmlformats.org/officeDocument/2006/relationships/viewProps" Target="viewProp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presProps" Target="presProps.xml" /><Relationship Id="rId5" Type="http://schemas.openxmlformats.org/officeDocument/2006/relationships/slide" Target="slides/slide4.xml" /><Relationship Id="rId4" Type="http://schemas.openxmlformats.org/officeDocument/2006/relationships/slide" Target="slides/slide3.xml" /><Relationship Id="rId9" Type="http://schemas.openxmlformats.org/officeDocument/2006/relationships/tableStyles" Target="tableStyles.xml" /><Relationship Id="rId10" Type="http://schemas.openxmlformats.org/officeDocument/2006/relationships/slide" Target="slides/slide5.xml" /><Relationship Id="rId11" Type="http://schemas.openxmlformats.org/officeDocument/2006/relationships/slide" Target="slides/slide6.xml" /><Relationship Id="rId12" Type="http://schemas.openxmlformats.org/officeDocument/2006/relationships/slide" Target="slides/slide7.xml" /><Relationship Id="rId13" Type="http://schemas.openxmlformats.org/officeDocument/2006/relationships/slide" Target="slides/slide8.xml" /><Relationship Id="rId14" Type="http://schemas.openxmlformats.org/officeDocument/2006/relationships/slide" Target="slides/slide9.xml" /><Relationship Id="rId15" Type="http://schemas.openxmlformats.org/officeDocument/2006/relationships/slide" Target="slides/slide10.xml" /><Relationship Id="rId16" Type="http://schemas.openxmlformats.org/officeDocument/2006/relationships/slide" Target="slides/slide11.xml" /><Relationship Id="rId17" Type="http://schemas.openxmlformats.org/officeDocument/2006/relationships/slide" Target="slides/slide12.xml" /><Relationship Id="rId18" Type="http://schemas.openxmlformats.org/officeDocument/2006/relationships/slide" Target="slides/slide13.xml" /><Relationship Id="rId19" Type="http://schemas.openxmlformats.org/officeDocument/2006/relationships/slide" Target="slides/slide14.xml" 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2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Gopal Krishna Gokhale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Jawaharlal Nehru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Bal Gangadhar Tilak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Subhash Chandra Bose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Priyanka Gandhi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Kasturba Gandhi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Sonia Gandhi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Indira Gandhi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Engineering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Chemistry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Medicine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Law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Johannesburg, South Africa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Capetown, South Africa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Mumbai, India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London, England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Mumbai, India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Kolkata, India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Porbandar, India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Delhi, India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1949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1951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1948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1950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The Story of My Experiments with Truth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The Discovery of India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India's Independence and Social Revolution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Glimpses of World History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Swadeshi Movement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Non-Cooperation Movement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Civil Disobedience Movement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Quit India Movement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Non-violent resistance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Economic reform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Civil disobedience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Social reform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Tryst with Destiny Speech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Quit India Speech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Do or Die Speech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I Have a Dream Speech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197DA6-4812-4E51-9B37-38D88476FF0A}">
      <dsp:nvSpPr>
        <dsp:cNvPr id="0" name=""/>
        <dsp:cNvSpPr/>
      </dsp:nvSpPr>
      <dsp:spPr>
        <a:xfrm>
          <a:off x="1510203" y="530"/>
          <a:ext cx="3496567" cy="2097940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1</a:t>
          </a:r>
        </a:p>
      </dsp:txBody>
      <dsp:txXfrm>
        <a:off x="1510203" y="530"/>
        <a:ext cx="3496567" cy="2097940"/>
      </dsp:txXfrm>
    </dsp:sp>
    <dsp:sp modelId="{A62B2301-0549-4EF9-A9B3-E22D2FE1DF71}">
      <dsp:nvSpPr>
        <dsp:cNvPr id="0" name=""/>
        <dsp:cNvSpPr/>
      </dsp:nvSpPr>
      <dsp:spPr>
        <a:xfrm>
          <a:off x="5356428" y="530"/>
          <a:ext cx="3496567" cy="2097940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2</a:t>
          </a:r>
        </a:p>
      </dsp:txBody>
      <dsp:txXfrm>
        <a:off x="5356428" y="530"/>
        <a:ext cx="3496567" cy="2097940"/>
      </dsp:txXfrm>
    </dsp:sp>
    <dsp:sp modelId="{4A04BE7F-83CD-448E-8459-0262D28BD6A0}">
      <dsp:nvSpPr>
        <dsp:cNvPr id="0" name=""/>
        <dsp:cNvSpPr/>
      </dsp:nvSpPr>
      <dsp:spPr>
        <a:xfrm>
          <a:off x="1510203" y="2448127"/>
          <a:ext cx="3496567" cy="2097940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3</a:t>
          </a:r>
        </a:p>
      </dsp:txBody>
      <dsp:txXfrm>
        <a:off x="1510203" y="2448127"/>
        <a:ext cx="3496567" cy="2097940"/>
      </dsp:txXfrm>
    </dsp:sp>
    <dsp:sp modelId="{165C234B-AD7F-41D6-8F7F-7C689855D421}">
      <dsp:nvSpPr>
        <dsp:cNvPr id="0" name=""/>
        <dsp:cNvSpPr/>
      </dsp:nvSpPr>
      <dsp:spPr>
        <a:xfrm>
          <a:off x="5356428" y="2448127"/>
          <a:ext cx="3496567" cy="2097940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4</a:t>
          </a:r>
        </a:p>
      </dsp:txBody>
      <dsp:txXfrm>
        <a:off x="5356428" y="2448127"/>
        <a:ext cx="3496567" cy="20979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 algn="ctr">
              <a:defRPr sz="48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2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 dirty="0"/>
            </a:lvl2pPr>
            <a:lvl3pPr marL="914400" indent="0" algn="ctr">
              <a:buNone/>
              <a:defRPr sz="1800" dirty="0"/>
            </a:lvl3pPr>
            <a:lvl4pPr marL="1371600" indent="0" algn="ctr">
              <a:buNone/>
              <a:defRPr sz="1600" dirty="0"/>
            </a:lvl4pPr>
            <a:lvl5pPr marL="1828800" indent="0" algn="ctr">
              <a:buNone/>
              <a:defRPr sz="1600" dirty="0"/>
            </a:lvl5pPr>
            <a:lvl6pPr marL="2286000" indent="0" algn="ctr">
              <a:buNone/>
              <a:defRPr sz="1600" dirty="0"/>
            </a:lvl6pPr>
            <a:lvl7pPr marL="2743200" indent="0" algn="ctr">
              <a:buNone/>
              <a:defRPr sz="1600" dirty="0"/>
            </a:lvl7pPr>
            <a:lvl8pPr marL="3200400" indent="0" algn="ctr">
              <a:buNone/>
              <a:defRPr sz="1600" dirty="0"/>
            </a:lvl8pPr>
            <a:lvl9pPr marL="3657600" indent="0" algn="ctr">
              <a:buNone/>
              <a:defRPr sz="1600" dirty="0"/>
            </a:lvl9pPr>
          </a:lstStyle>
          <a:p>
            <a:pPr/>
            <a:r>
              <a:rPr lang="en-US" dirty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>
              <a:defRPr sz="40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0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 dirty="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 dirty="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  <a:ln>
            <a:headEnd type="none"/>
            <a:tailEnd type="none"/>
          </a:ln>
        </p:spPr>
        <p:txBody>
          <a:bodyPr anchor="b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 algn="ctr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  <a:ln>
            <a:headEnd type="none"/>
            <a:tailEnd type="none"/>
          </a:ln>
        </p:spPr>
        <p:txBody>
          <a:bodyPr anchor="ctr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  <a:ln>
            <a:headEnd type="none"/>
            <a:tailEnd type="none"/>
          </a:ln>
        </p:spPr>
        <p:txBody>
          <a:bodyPr anchor="ctr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  <a:ln>
            <a:headEnd type="none"/>
            <a:tailEnd type="none"/>
          </a:ln>
        </p:spPr>
        <p:txBody>
          <a:bodyPr anchor="ctr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>
              <a:buNone/>
              <a:defRPr sz="14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  <a:ln>
            <a:headEnd type="none"/>
            <a:tailEnd type="none"/>
          </a:ln>
        </p:spPr>
        <p:txBody>
          <a:bodyPr anchor="ctr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>
          <a:xfrm>
            <a:off x="1001488" y="754166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defTabSz="45720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>
          <a:xfrm>
            <a:off x="10557558" y="2993578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algn="r" defTabSz="457200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  <a:ln>
            <a:headEnd type="none"/>
            <a:tailEnd type="none"/>
          </a:ln>
        </p:spPr>
        <p:txBody>
          <a:bodyPr anchor="t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0" name="Picture Placeholder 2"/>
          <p:cNvSpPr>
            <a:spLocks noChangeAspect="1" noGrp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3" name="Picture Placeholder 2"/>
          <p:cNvSpPr>
            <a:spLocks noChangeAspect="1" noGrp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6" name="Picture Placeholder 2"/>
          <p:cNvSpPr>
            <a:spLocks noChangeAspect="1" noGrp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  <a:ln>
            <a:headEnd type="none"/>
            <a:tailEnd type="none"/>
          </a:ln>
        </p:spPr>
        <p:txBody>
          <a:bodyPr vert="eaVert" wrap="square"/>
          <a:lstStyle>
            <a:lvl1pPr algn="l"/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&#65279;<?xml version="1.0" encoding="utf-8" standalone="yes"?>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slideLayout" Target="../slideLayouts/slideLayout13.xml" /><Relationship Id="rId18" Type="http://schemas.openxmlformats.org/officeDocument/2006/relationships/theme" Target="../theme/theme1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17" Type="http://schemas.openxmlformats.org/officeDocument/2006/relationships/slideLayout" Target="../slideLayouts/slideLayout17.xml" /><Relationship Id="rId2" Type="http://schemas.openxmlformats.org/officeDocument/2006/relationships/slideLayout" Target="../slideLayouts/slideLayout2.xml" /><Relationship Id="rId16" Type="http://schemas.openxmlformats.org/officeDocument/2006/relationships/slideLayout" Target="../slideLayouts/slideLayout16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5" Type="http://schemas.openxmlformats.org/officeDocument/2006/relationships/slideLayout" Target="../slideLayouts/slideLayout15.xml" /><Relationship Id="rId10" Type="http://schemas.openxmlformats.org/officeDocument/2006/relationships/slideLayout" Target="../slideLayouts/slideLayout10.xml" /><Relationship Id="rId19" Type="http://schemas.openxmlformats.org/officeDocument/2006/relationships/image" Target="../media/image1.png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Relationship Id="rId14" Type="http://schemas.openxmlformats.org/officeDocument/2006/relationships/slideLayout" Target="../slideLayouts/slideLayout14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/>
          </p:cNvPicPr>
          <p:nvPr/>
        </p:nvPicPr>
        <p:blipFill>
          <a:blip r:embed="rId19">
            <a:lum/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ln>
            <a:headEnd type="none"/>
            <a:tailEnd type="none"/>
          </a:ln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rmAutofit/>
          </a:bodyPr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wrap="square">
            <a:normAutofit/>
          </a:bodyPr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l">
              <a:defRPr sz="1000" dirty="0">
                <a:solidFill>
                  <a:schemeClr val="tx1"/>
                </a:solidFill>
              </a:defRPr>
            </a:lvl1pPr>
          </a:lstStyle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027" name="SyncfusionLicense"/>
          <p:cNvSpPr txBox="1">
            <a:spLocks noChangeArrowheads="1"/>
          </p:cNvSpPr>
          <p:nvPr/>
        </p:nvSpPr>
        <p:spPr>
          <a:xfrm rot="19980000">
            <a:off x="3206750" y="3111500"/>
            <a:ext cx="5778500" cy="635000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rtl="0" algn="ctr" defTabSz="914400">
        <a:lnSpc>
          <a:spcPct val="90000"/>
        </a:lnSpc>
        <a:spcBef>
          <a:spcPct val="0"/>
        </a:spcBef>
        <a:buNone/>
        <a:defRPr sz="3600" cap="all" kern="1200" dirty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rtl="0" algn="l" defTabSz="914400">
        <a:lnSpc>
          <a:spcPct val="120000"/>
        </a:lnSpc>
        <a:spcBef>
          <a:spcPts val="1000"/>
        </a:spcBef>
        <a:buClr>
          <a:schemeClr val="tx1"/>
        </a:buClr>
        <a:buFont typeface="Arial"/>
        <a:buChar char="•"/>
        <a:defRPr sz="20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8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6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 defTabSz="914400">
        <a:defRPr lang="en-US" dirty="0"/>
      </a:defPPr>
      <a:lvl1pPr marL="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1pPr>
      <a:lvl2pPr marL="457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914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1371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18288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22860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6pPr>
      <a:lvl7pPr marL="2743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7pPr>
      <a:lvl8pPr marL="3200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8pPr>
      <a:lvl9pPr marL="3657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4.png" /></Relationships>
</file>

<file path=ppt/slides/_rels/slide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3.xml" /></Relationships>
</file>

<file path=ppt/slides/_rels/slide4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2.xml" /></Relationships>
</file>

<file path=ppt/slides/_rels/slide6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3.xml" /></Relationships>
</file>

<file path=ppt/slides/_rels/slide7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4.xml" /></Relationships>
</file>

<file path=ppt/slides/_rels/slide8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5.xml" /></Relationships>
</file>

<file path=ppt/slides/_rels/slide9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6.xml" /></Relationships>
</file>

<file path=ppt/slides/_rels/slide10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7.xml" /></Relationships>
</file>

<file path=ppt/slides/_rels/slide11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8.xml" /></Relationships>
</file>

<file path=ppt/slides/_rels/slide12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9.xml" /></Relationships>
</file>

<file path=ppt/slides/_rels/slide13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0.xml" /></Relationships>
</file>

<file path=ppt/slides/_rels/slide14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1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128215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cap="none" dirty="0"/>
              <a:t>Test Your Knowledge of Mahatma Gandhi!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517900"/>
            <a:ext cx="8689976" cy="3238500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1000" cap="none" dirty="0"/>
              <a:t>Taking the Mahatma Gandhi Quiz is a great way to learn more about the life and legacy of one of the most influential figures in modern history. The quiz covers a wide range of topics related to Gandhi's life, including his philosophy, his political activism, and his impact on India and the world. By taking the quiz, you can gain a better understanding of the man and his legacy, and how his teachings and actions continue to shape our world today. Additionally, the quiz can help you to gain a greater appreciation for the importance of non-violence and civil disobedience in the pursuit of justice and equality. Taking the quiz can also help you to gain a better understanding of the importance of Gandhi's teachings in the modern world, and how his legacy continues to inspire people around the world.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5648325" y="569964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5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Thank YOU FOR PLAYING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13775" y="618518"/>
            <a:ext cx="10364451" cy="609600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ANSWER KEY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913774" y="1282700"/>
            <a:ext cx="10363826" cy="5448300"/>
          </a:xfrm>
          <a:ln>
            <a:headEnd type="none"/>
            <a:tailEnd type="none"/>
          </a:ln>
        </p:spPr>
        <p:txBody>
          <a:bodyPr numCol="2" wrap="square">
            <a:normAutofit/>
          </a:bodyPr>
          <a:lstStyle/>
          <a:p>
            <a:pPr marL="0" indent="0" defTabSz="914400">
              <a:buNone/>
            </a:pPr>
            <a:r>
              <a:rPr lang="en-US" sz="1000" cap="none" dirty="0"/>
              <a:t>1. What was the name of Mahatma Gandhi's political mentor?
[A] Gopal Krishna Gokhale
2. What was the name of Mahatma Gandhi's wife?
[B] Kasturba Gandhi
3. What did Mahatma Gandhi study in college?
[D] Law
4. Where was Mahatma Gandhi's law office located?
[A] Johannesburg, South Africa
5. Where was Mahatma Gandhi born?
[C] Porbandar, India
6. When was Mahatma Gandhi assassinated?
[C] 1948
7. Which of these books was written by Mahatma Gandhi?
[A] The Story of My Experiments with Truth
8. What was the name of Mahatma Gandhi's political movement?
[D] Quit India Movement
9. What was the main focus of Mahatma Gandhi's political activities?
[A] Non-violent resistance
10. What was the name of Mahatma Gandhi's famous speech?
[B] Quit India Speech
</a:t>
            </a:r>
            <a:endParaRPr lang="en-US" sz="1000" cap="none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7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1. What was the name of Mahatma Gandhi's political mentor?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2. What was the name of Mahatma Gandhi's wife?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3. What did Mahatma Gandhi study in college?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4. Where was Mahatma Gandhi's law office located?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5. Where was Mahatma Gandhi born?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6. When was Mahatma Gandhi assassinated?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7. Which of these books was written by Mahatma Gandhi?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8. What was the name of Mahatma Gandhi's political movement?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9. What was the main focus of Mahatma Gandhi's political activities?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10. What was the name of Mahatma Gandhi's famous speech?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Droplet">
  <a:themeElements>
    <a:clrScheme name="Droplet">
      <a:dk1>
        <a:srgbClr val="000000"/>
      </a:dk1>
      <a:lt1>
        <a:srgbClr val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/>
        </a:gradFill>
      </a:fillStyleLst>
      <a:lnStyleLst>
        <a:ln w="9525" cap="flat">
          <a:solidFill>
            <a:schemeClr val="phClr">
              <a:shade val="60000"/>
            </a:schemeClr>
          </a:solidFill>
          <a:prstDash val="solid"/>
          <a:headEnd type="none"/>
          <a:tailEnd type="none"/>
        </a:ln>
        <a:ln w="15875" cap="flat">
          <a:solidFill>
            <a:schemeClr val="phClr"/>
          </a:solidFill>
          <a:prstDash val="solid"/>
          <a:headEnd type="none"/>
          <a:tailEnd type="none"/>
        </a:ln>
        <a:ln w="22225" cap="flat">
          <a:solidFill>
            <a:schemeClr val="phClr"/>
          </a:solidFill>
          <a:prstDash val="solid"/>
          <a:headEnd type="none"/>
          <a:tailEnd type="none"/>
        </a:ln>
      </a:lnStyleLst>
      <a:effectStyleLst>
        <a:effectStyle>
          <a:effectLst/>
        </a:effectStyle>
        <a:effectStyle>
          <a:effectLst>
            <a:outerShdw blurRad="50800" dist="25400" dir="5400000" algn="b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Microsoft Office PowerPoint</Application>
  <Characters>0</Characters>
  <Company/>
  <Lines>0</Lines>
  <MMClips>0</MMClips>
  <Notes>0</Notes>
  <Pages>0</Pages>
  <Paragraphs>9</Paragraphs>
  <PresentationFormat>Widescreen</PresentationFormat>
  <Template>Droplet</Template>
  <HiddenSlides>0</HiddenSlides>
  <LinksUpToDate>false</LinksUpToDate>
  <ScaleCrop>false</ScaleCrop>
  <Slides>4</Slides>
  <TotalTime>51</TotalTime>
  <Words>19</Words>
  <AppVersion>16.0000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creator>Orina DC</dc:creator>
  <cp:lastModifiedBy>Orina DC</cp:lastModifiedBy>
  <dcterms:created xsi:type="dcterms:W3CDTF">2024-08-17T16:00:29Z</dcterms:created>
  <dcterms:modified xsi:type="dcterms:W3CDTF">2024-08-19T23:31:26Z</dcterms:modified>
  <cp:revision>9</cp:revision>
  <dc:title/>
</cp:coreProperties>
</file>