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Christmas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Independence Day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Year's Day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Sunflower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Orchid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Cerro Las Minas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Montaña de Yoro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Pico Bonito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Cerro El Capiro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Carlos Pavón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Amado Guevara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David Suazo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Wilson Palacios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Lempira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Euro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Dollar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Peso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Portuguese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French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Spanish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English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Tikal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Copán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Chichén Itzá</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Palenque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 Ceiba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 Pedro Sula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Roatán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Tegucigalpa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Sopa de Caracol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Baleada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Tajadas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Pastelitos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Honduras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Honduras is a Central American country bordered by Guatemala, El Salvador, and Nicaragua. It has a population of approximately 9 million people and its capital city is Tegucigalpa. The official language is Spanish and the currency is the Honduran lempira. Honduras is known for its diverse culture, including its indigenous communities, Afro-Honduran population, and Garifuna culture. The country's economy is largely based on agriculture, with coffee, bananas, and palm oil being major exports. Honduras has faced political instability and violence in recent years, with high levels of crime and poverty affecting many of its citizens.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Honduran holiday celebrated on September 15th?
[B] Independence Day
2. What is the national flower of Honduras?
[C] Orchid
3. What is the highest mountain in Honduras?
[A] Cerro Las Minas
4. What is the name of the famous Honduran soccer player who played for Manchester United?
[D] Wilson Palacios
5. What is the currency of Honduras?
[A] Lempira
6. What is the official language of Honduras?
[C] Spanish
7. What is the name of the famous Mayan ruins in Honduras?
[B] Copán
8. What is the capital city of Honduras?
[D] Tegucigalpa
9. What is the name of the Honduran dish made with fried plantains, beans, and cheese?
[B] Baleada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Honduran holiday celebrated on September 15th?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national flower of Honduras?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highest mountain in Honduras?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famous Honduran soccer player who played for Manchester United?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currency of Honduras?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official language of Honduras?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Mayan ruins in Honduras?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capital city of Honduras?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Honduran dish made with fried plantains, beans, and cheese?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