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Earth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Venus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Mercury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Elephants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Giraffes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Koalas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Cerebrum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Hypothalamus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Brainstem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Cerebellum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Giant dragon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Ancient bird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Scary beast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Terrible lizard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 hours a day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14-17 hours a day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2-4 hours a day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8-10 hours a day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 Andreas Fault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 Madrid Seismic Zone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Atacama Fault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Great Rift Valley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Ivy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Fern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Bamboo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Brainiac Blast: Science Quiz! (85 Questions)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 brain break is a short mental break taken during prolonged cognitive tasks to maintain productivity and creativity. Science supports that brief diversions help restore focus, reduce stress, and enhance learning. Studies show that after a brain break, individuals demonstrate improved task performance and increased ability to concentrate. This is due to the brain's attention networks requiring periodic rest to function optimally. Effective brain breaks involve activities like light exercise, hydration, or engaging in a brief, enjoyable task.</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closest planet to the sun?
[C] Mercury
2. How many main parts does the brain have?
[A] 3
3. Which animals sleep the most?
[C] Koalas
4. Which part of the brain controls breathing?
[C] Brainstem
5. How many planets are in our solar system?
[A] 8
6. What does the word 'dinosaur' mean?
[D] Terrible lizard
7. How much do newborn babies sleep?
[B] 14-17 hours a day
8. Which famous fault line runs through California?
[A] San Andreas Fault
9. Where can you find a coral reef?
[C] Ocean
10. Which plant can be used to make paper?
[C] Bamboo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closest planet to the sun?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How many main parts does the brain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animals sleep the most?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part of the brain controls breathing?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many planets are in our solar 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does the word 'dinosaur' mean?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much do newborn babies sleep?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famous fault line runs through California?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Where can you find a coral reef?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plant can be used to make paper?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