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Ant-Man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 Widow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Captain Marvel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Zendaya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Iman Vellani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Brie Larson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Natalie Portman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Nakia and Zoe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Felix and Eliza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Brendan and Natalie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Bruno and Nakia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SuperHero Con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Comic Con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Avenger Con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Hulk Con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Diego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Chicago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Jersey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Seattle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Ms. Marvel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quiz is designed to test your knowledge on Ms. Marvel.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Kamala's favorite Superhero
[D] Captain Marvel
2. Who plays Ms. Marvel
[B] Iman Vellani
3. Who are Kamala's friends
[D] Bruno and Nakia
4. In the first episode, where does Kamala want to go
[C] Avenger Con
5. Where does Kamala live
[C] Jersey City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Kamala's favorite Superhero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plays Ms. Marvel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are Kamala's friends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the first episode, where does Kamala want to go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does Kamala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