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Kansas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Oregon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Concord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Providence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Harrisburg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Jackson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Edmond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Nashville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Oklahoma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Tulsa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Oregon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Massachusetts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 Carolina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Cleveland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Columbus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Cincinnati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Toledo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Carson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Laughlin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Las Vegas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Little Rock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Hartford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Turtle Rock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Tallahassee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Miami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Jacksonville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Orlando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Orleans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Saint Paul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Baton Rouge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Rochester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Buffalo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Albany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U.S States &amp; Capitals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U.S states and capitals.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state's capital is Topeka?
[A] Kansas
2. What is the capital of New Hampshire?
[A] Concord
3. What is the capital of Oklahoma?
[C] Oklahoma City
4. Which state's capital is Salem?
[A] Oregon
5. What is the capital of Ohio?
[B] Columbus
6. What is the capital of Nevada?
[A] Carson City
7. What is the state capital of Arkansas?
[B] Little Rock
8. What is the capital of Florida?
[A] Tallahassee
9. What is the capital of Louisiana?
[C] Baton Rouge
10. What is the capital of New York?
[C] Albany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state's capital is Topeka?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New Hampshire?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Oklahoma?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state's capital is Salem?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Ohio?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of Nevada?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state capital of Arkansas?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capital of Florida?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Louisiana?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New York?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