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Oceans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Recycled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Burnt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16%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31%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10%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45%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Halogen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Incandescent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CFL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50/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100/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25/ day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10/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Industry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Electricity and heat production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Transportation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Buildings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never fully goes away, it just breaks into little pieces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There is no such thing as plastic waste, all plastic is recycled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is dumped in the ocean for fish to eat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is a biodegradable material so it eventually disintegrates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Environment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Take this game show to check your awareness on how to protect this beautiful planet we call home.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Appliances which are plugged in and turned off use electricity
[B] True
2. Where does the majority of Plastic Waste end up?
[A] Oceans
3. The overwhelming majority of scientists agree that climate change is real and caused by humans.
[A] True
4. How much of Earth's land is covered by forest?
[B] 31%
5. What type of light bulbs should be used if natural daylight is not an option?
[C] LED
6. How many trees does it take to provide a day's supply of oxygen for 4 people?
[D] 1
7. Poaching is a severe threat to elephants. How many elephants are killed for their tusks?
[B] 100/ day
8. Globally, which of the following economic sectors emits the largest percentage of greenhouse gas emissions?
[B] Electricity and heat production
9. What happens to plastic waste?
[A] It never fully goes away, it just breaks into little pieces
10. The idea for Earth Day came from Gaylord Nelson
[B]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Appliances which are plugged in and turned off use electricity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does the majority of Plastic Waste end up?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The overwhelming majority of scientists agree that climate change is real and caused by humans.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much of Earth's land is covered by forest?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type of light bulbs should be used if natural daylight is not an option?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trees does it take to provide a day's supply of oxygen for 4 people?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Poaching is a severe threat to elephants. How many elephants are killed for their tusks?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Globally, which of the following economic sectors emits the largest percentage of greenhouse gas emissions?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happens to plastic waste?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idea for Earth Day came from Gaylord Nelson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