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Tennessee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Texas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California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Lorax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Hannah Montana: The Movie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Valentine's 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Blank Space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Speak Now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Fearless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Proposal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Valentine's 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Failure to Launch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He's Just Not That Into You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Jazz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Country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Hip Hop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Taylor Swift? Test Your Celebrity IQ with Our Ultimate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Taylor Swift is a highly acclaimed American singer-songwriter, known for her narrative songwriting that often draws from her personal experiences. Born on December 13, 1989, in Pennsylvania, Swift moved to Nashville at 14 to pursue a career in country music. She quickly made a name for herself, becoming the youngest artist to sign with Sony/ATV Music Publishing. Swift's self-titled debut album, released in 2006, was a critical and commercial success. She's since released numerous chart-topping albums, including "Fearless," "Red," and "1989," which marked her transition from country to pop. Swift has won numerous awards, including 11 Grammys, and is known for her philanthropy and advocacy for artists' rights.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Taylor Swift's home state?
[A] Tennessee
2. In which movie did Taylor Swift play the role of a high school student named 'Felicity'?
[D] Valentine's Day
3. Which of these is NOT a Taylor Swift album?
[B] Blank Space
4. Taylor Swift made her acting debut in which romantic comedy film, playing the role of 'Rebecca'?
[B] Valentine's Day
5. In what year did Taylor Swift release her debut studio album?
[D] 2006
6. What genre would you typically associate with Taylor Swift's early music?
[C] Country
7. In what year was Taylor Swift born?
[C] 1989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Taylor Swift's home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movie did Taylor Swift play the role of a high school student named 'Felicity'?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these is NOT a Taylor Swift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Taylor Swift made her acting debut in which romantic comedy film, playing the role of 'Rebecca'?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what year did Taylor Swift release her debut studio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genre would you typically associate with Taylor Swift's early music?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what year was Taylor Swift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