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1933–1941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1913–1921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1921–1925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1929–1933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Memoirs of Herbert Hoover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Ordeal of Woodrow Wilson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Grapes of Wrath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Gatsby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 Hoover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Mamie Eisenhower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Bess Truman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Eleanor Roosevelt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Hooverville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Eisenhowerville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Trumanville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Rooseveltville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Mining engineer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Roosevelt Dam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Hoover Dam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Truman Dam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Eisenhower 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Audacity of Hope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Promised 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Individualism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Dreams from My 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Smoot-Hawley Tariff Act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Deal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Social Security 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Federal Reserve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Social Security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Federal Deposit Insurance Corporation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Agricultural Adjustment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Federal Farm Board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Commission for Relief in Belgium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Peace Corps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Cross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UNICEF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Herbert Hoover, the 31st US President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Herbert Hoover was the 31st President of the United States, serving from 1929 to 1933. Prior to his presidency, he was a successful engineer, businessman, and humanitarian, serving as the head of the American Relief Administration and leading efforts to provide food and aid to war-torn Europe.
Hoover's presidency was marked by the onset of the Great Depression, which began just months after he took office. Despite his efforts to stabilize the economy, including the creation of the Reconstruction Finance Corporation and public works projects, Hoover's policies were largely ineffective in combating the economic downturn.
Hoover also faced criticism for his response to the Bonus Army, a group of World War I veterans who marched on Washington, D.C. to demand early payment of their bonuses. Hoover ordered their removal by force, which resulted in violence and injury.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During which years was Herbert Hoover president of the United States?
[D] 1929–1933
2. Which book did Herbert Hoover write about President Woodrow Wilson?
[B] The Ordeal of Woodrow Wilson
3. What was the name of Herbert Hoover's wife?
[A] Lou Hoover
4. What name was commonly given to shantytowns built by homeless people during the Great Depression?
[A] Hooverville
5. What was Herbert Hoover's profession before becoming President?
[D] Mining engineer
6. Which dam’s construction began in 1931 during Herbert Hoover’s presidency?
[B] Hoover Dam
7. Which book did Herbert Hoover publish in 1922?
[C] American Individualism
8. What was the name of the act passed by Congress during Hoover's presidency that raised tariffs on imported goods?
[A] Smoot-Hawley Tariff Act
9. Which body was established in 1929 to support farm prices during Herbert Hoover’s presidency?
[D] Federal Farm Board
10. Which organization did Herbert Hoover lead to provide food to occupied Belgium during World War I?
[A] Commission for Relief in Belgium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During which years was Herbert Hoover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book did Herbert Hoover write about President Woodrow Wilson?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Herbert Hoover's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name was commonly given to shantytowns built by homeless people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Herbert Hoover's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dam’s construction began in 1931 during Herbert Hoover’s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book did Herbert Hoover publish in 1922?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act passed by Congress during Hoover's presidency that raised tariffs on imported goods?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body was established in 1929 to support farm prices during Herbert Hoover’s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organization did Herbert Hoover lead to provide food to occupied Belgium during World War 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