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 to 7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 to 9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to 5.5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 to 3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Jellyfish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 turtles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Crabs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80-100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40-60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America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Australia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Antarctica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Coral reefs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Brackish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Freshwater lakes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Deep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Endangered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Vulnerable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Least Concern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Critically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Scavenging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Filter feeding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Ambush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Chasing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Freshwater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Saltwater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Brackish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 oasis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High reproduction rate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Low metabolic rate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Constant migration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Herbivorous diet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Mangrove swamps and estuaries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Freshwater lakes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Mountain streams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Estuarine Crocodile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Estuarine Crocodile, also known as the Saltwater Crocodile, is the largest living reptile species on Earth. Found in Southeast Asia and Northern Australia, these apex predators inhabit brackish and freshwater environments, including rivers, swamps, and mangroves. They can grow up to 23 feet in length and weigh over 2,200 pounds. Estuarine Crocodiles are opportunistic hunters, feeding on fish, birds, and mammals. They possess powerful jaws and exceptional stealth, making them highly effective predators. Despite their fearsome reputation, they play a crucial role in maintaining ecosystem balance. Conservation efforts focus on habitat preservation and reducing human-crocodile conflicts.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length of an adult Estuarine Crocodile?
[C] 4.5 to 5.5 meters
2. Which of these is a common prey for Estuarine Crocodiles?
[C] Crabs
3. How many eggs does an Estuarine Crocodile typically lay?
[D] 40-60
4. Which of these continents is home to the Estuarine Crocodile?
[B] Australia
5. What is the primary habitat of the Estuarine Crocodile?
[B] Brackish water
6. What is the conservation status of the Estuarine Crocodile?
[C] Least Concern
7. How does the Estuarine Crocodile catch its prey?
[C] Ambush
8. What is the primary habitat of Estuarine Crocodiles?
[C] Brackish water
9. What factor contributes most to the Estuarine Crocodile's long lifespan?
[B] Low metabolic rate
10. Where can Estuarine Crocodiles be commonly found?
[B] Mangrove swamps and estuaries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length of an adult Estuarine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of these is a common prey for Estuarine Crocodiles?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eggs does an Estuarine Crocodile typically 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these continents is home to the Estuarine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primary habitat of the Estuarine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conservation status of the Estuarine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does the Estuarine Crocodile catch its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primary habitat of Estuarine Crocodiles?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factor contributes most to the Estuarine Crocodile's long lifespan?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can Estuarine Crocodiles be commonly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