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Kyle Reese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 Traxler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Scott Mason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Marcus Wright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3040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Bing search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Google search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Telephone directory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Skynet system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Apocalypse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Doomsday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Day of reckoning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Judgement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Sigourney Weaver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Kirstie Alley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Linda Hamilton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Linda Hunt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Skydyne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DARPA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Skynet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Cybernet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Terminator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Terminator, an indestructible cyborg assasin killing machine is sent back in time to kill Sarah Connor whose son would become humanity's only hope for survival in the post apocalyptic future.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John Connor's father
[A] Kyle Reese
2. In the movie The Terminator, from which year in the future did the Terminator and Kyle Reese time travel from
[D] 2029
3. How did the terminator search for Sarah Connor
[C] Telephone directory
4. The day the defense network becomes self aware and launches a nuclear war is referred to as
[D] Judgement Day
5. Who plays the role of Sarah Connor
[C] Linda Hamilton
6. What is the defense network that sends back the Terminator
[C] Skynet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John Connor's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the movie The Terminator, from which year in the future did the Terminator and Kyle Reese time travel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did the terminator search for Sarah Connor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The day the defense network becomes self aware and launches a nuclear war is referred to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plays the role of Sarah Connor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defense network that sends back the Terminator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