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and grasslands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 and swamps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Open woodlands, meadows, and pastures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Mountains and wetlands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Seeds, nuts, and insects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 fruits, and berries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Grains, fruits, and 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Insects, grains, and berries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Bright red on the back and blue on the breast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Bright yellow on the back and rusty red on the breast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Bright yellow on the back and blue on the breast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Bright blue on the back and rusty red on the breast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10–13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16–19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5–7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22–25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Sialia currucoides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Sialia sialis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Sialia bicolor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Sialia mexicana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8–12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2–7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13–18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Least Concern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Critically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dome of mud hanging over water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 exposed platform made mainly of feathers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grass-lined cup inside a cavity or nest box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floating cone of straw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5.0–5.5 ounces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7.0–7.5 ounces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ounces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1.0–1.1 ounces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Bright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Pale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Dark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Solid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Eastern Bluebirds!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Eastern Bluebird Quiz is a great way to learn more about this species of bird. The quiz covers a variety of topics related to the Eastern Bluebird, including its habitat, diet, behavior, and conservation status. By taking the quiz, you can gain a better understanding of the Eastern Bluebird and its importance to the environment. Additionally, the quiz can help you identify Eastern Bluebirds in the wild, as well as learn more about their behavior and how to protect them. Taking the quiz can also help you become more aware of the threats facing the Eastern Bluebird, such as habitat destruction and climate change. By taking the quiz, you can become a more informed and responsible steward of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type of habitat does the Eastern Bluebird prefer?
[C] Open woodlands, meadows, and pastures
2. Which foods make up most of an Eastern Bluebird’s diet?
[B] Insects, fruits, and berries
3. What coloration is typical of an adult male Eastern Bluebird?
[D] Bright blue on the back and rusty red on the breast
4. What approximate wingspan range does Cornell give for Eastern Bluebirds?
[A] 10–13 inches
5. What is the scientific name for the Eastern Bluebird?
[B] Sialia sialis
6. Which clutch-size range does Cornell list for Eastern Bluebirds?
[C] 2–7 eggs
7. As listed in Audubon’s field guide in 2026, what is the Eastern Bluebird’s IUCN conservation status?
[B] Least Concern
8. What type of nest does the Eastern Bluebird build?
[C] A grass-lined cup inside a cavity or nest box
9. Which weight range does Cornell give for Eastern Bluebirds?
[D] 1.0–1.1 ounces
10. What color are Eastern Bluebird eggs most commonly?
[B] Pale blue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type of habitat does the Eastern Bluebird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foods make up most of an Eastern Bluebird’s diet?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coloration is typical of an adult male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approximate wingspan range does Cornell give for Eastern Bluebirds?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scientific name for the Eastern Bluebird?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clutch-size range does Cornell list for Eastern Bluebirds?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As listed in Audubon’s field guide in 2026, what is the Eastern Bluebird’s IUCN conservation status?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nest does the Eastern Bluebird build?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weight range does Cornell give for Eastern Bluebirds?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color are Eastern Bluebird eggs most commonly?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