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Casts a shadow on Earth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Blocks part of the Sun from view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Is between Earth and the Sun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Is in Earth's shadow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Lower in the sky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path of the sun always appears the same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Higher in the sky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same as the winter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Two each day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 varies between 1 to 3 times per day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One every other day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One each day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moon gets bigger and smaller.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moon reflects light from the sun.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moon makes its own light.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moon is made of cheese.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Western, eastern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Eastern, western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Northern, southern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Southern, northern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It follows the Sun around the Earth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Sun moves around the moon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 moves around the Sun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 moves around the Earth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Earth's gravity alone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Moon's gravity alone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Sun's gravity alone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gravity of the Moon and the Sun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Water, atmosphere, and light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Soil, light, and food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Water, light, and humans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Atmosphere, transportation, and food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Revolution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rotation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 orbit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trail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day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month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year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season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Earth in Space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an exciting game show about the third rock from the sun.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a lunar eclipse, the moon
[D] Is in Earth's shadow
2. What is the path of the sun during the summer months?
[C] Higher in the sky
3. How many high tides will most ocean beaches have each day?
[A] Two each day
4. Which of these is a TRUE statement?
[B] The moon reflects light from the sun.
5. The sun appears to move across the sky every day from the ___________ part of the sky to the ___________ part of the sky.
[B] Eastern, western
6. Why does the Moon have different phases?
[D] It moves around the Earth
7. Tides are affected by
[D] The gravity of the Moon and the Sun
8. Which three things does the Earth need to support life?
[A] Water, atmosphere, and light
9. The path the Earth follows is called _________________.
[C] An orbit
10. The moon appears to change shape almost daily.  These changes follow a predictable cycle.  Approximately how long does it take for one complete cycle?
[B] A month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a lunar eclipse, the moon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path of the sun during the summer months?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many high tides will most ocean beaches have each day?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these is a TRUE statement?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sun appears to move across the sky every day from the ___________ part of the sky to the ___________ part of the sky.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Why does the Moon have different phases?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Tides are affected by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three things does the Earth need to support life?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The path the Earth follows is called _________________.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The moon appears to change shape almost daily.  These changes follow a predictable cycle.  Approximately how long does it take for one complete cycle?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