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Aaj Mood Ishqholic Hai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Aaj Mood Ishqholic Hai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Aaj Mood Befikar Hai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Aaj Mood Befikar Hai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Jab We Met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Dabangg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Rowdy Rathore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Khoobsurat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Aaj Mood Befikar Hai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Aaj Mood Ishqholic Hai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Aaj Mood Befikar Hai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Aaj Mood Ishqholic Hai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Once Upon a Time in Mumbai Dobaara!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Force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Akira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Holiday: A Soldier Is Never Off Duty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Force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Once Upon a Time in Mumbai Dobaara!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Holiday: A Soldier Is Never Off Duty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Akira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Sonakshi Sinha Diaries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Sonakshi Sinha 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Unstoppable Sonakshi Sinha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Zoya Factor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Family 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Sacred Games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Breathe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Bulbbul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Indian Laughter Challenge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Kaun Banega Crorepati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Dance India Dance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Idol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Namaste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Khandaani Shafakhana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Welcome To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Happy Phirr Bhag Jayegi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Filmfare Award for Best Supporting Actress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Filmfare Award for Best Actress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Filmfare Award for Best Actress in a Leading Role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Filmfare Award for Best Female Debut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Sonakshi Sinha: The Bollywood Diva!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Sonakshi Sinha is an Indian film actress who has worked primarily in Bollywood movies. She made her debut in 2010 with the movie "Dabangg" opposite Salman Khan, which became a huge commercial success. She is known for her performances in movies such as "Rowdy Rathore," "Lootera," and "Akira." Sonakshi has also appeared in several music videos and has worked as a judge on various television shows. Apart from acting, she is also involved in philanthropic activities and supports various charitable organizations. She is the daughter of veteran actor Shatrughan Sinha and actress Poonam Sinha. Sonakshi has won several awards for her performances and is regarded as one of the leading actresses in Bollywood.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Sonakshi Sinha's first single?
[B] Aaj Mood Ishqholic Hai
2. What is the name of Sonakshi Sinha's debut film?
[B] Dabangg
3. What is the name of Sonakshi Sinha's first music video?
[B] Aaj Mood Ishqholic Hai
4. What is the name of Sonakshi Sinha's first international project?
[A] Once Upon a Time in Mumbai Dobaara!
5. What is the name of Sonakshi Sinha's first international film?
[B] Once Upon a Time in Mumbai Dobaara!
6. What is the name of Sonakshi Sinha's first book?
[D] The Zoya Factor
7. What is the name of Sonakshi Sinha's first web series?
[A] The Family Man
8. What is the name of Sonakshi Sinha's first television show?
[A] The Great Indian Laughter Challenge
9. What is the name of Sonakshi Sinha's first production?
[B] Khandaani Shafakhana
10. What is the name of Sonakshi Sinha's first award?
[D] Filmfare Award for Best Female Debut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Sonakshi Sinha's first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Sonakshi Sinha's debut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Sonakshi Sinha's first music video?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Sonakshi Sinha's first international project?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Sonakshi Sinha's first international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Sonakshi Sinha's first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Sonakshi Sinha's first web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Sonakshi Sinha's first television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Sonakshi Sinha's first production?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Sonakshi Sinha's first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