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Falco rusticolus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Falco sparverius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Falco peregrinus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Falco columbarius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3-4 pounds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2-3 pounds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 pounds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5-6 pounds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4-5 feet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5-6 feet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feet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feet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5-6 eggs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4-5 eggs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2-3 eggs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3-4 eggs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36-40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40-44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32-36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28-32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Deserts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Open areas near water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Mountains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Forests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100 mph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150 mph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50 mph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200 mph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40-45 days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30-35 days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45-50 days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35-40 days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5-7 years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11-13 years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9-11 years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7-9 years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Large birds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Insects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Small birds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Mammals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Peregrine Falcons!</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Peregrine Falcon Quiz is a great way to learn more about this majestic bird. The quiz covers a variety of topics, from the physical characteristics of the Peregrine Falcon to its behavior and habitat. It also covers the history of the species, its conservation status, and the threats it faces. By taking the quiz, you can gain a better understanding of the Peregrine Falcon and its importance to the environment. Additionally, the quiz can help you identify the different species of Peregrine Falcons and their unique characteristics. Taking the quiz can also help you appreciate the beauty of this species and the importance of its conservation. By taking the quiz, you can become more knowledgeable about the Peregrine Falcon and its importance to the environment.</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scientific name for the Peregrine Falcon?
[C] Falco peregrinus
2. What is the average weight of a Peregrine Falcon?
[B] 2-3 pounds
3. What is the average wingspan of a Peregrine Falcon?
[D] 3-4 feet
4. What is the average clutch size of a Peregrine Falcon?
[D] 3-4 eggs
5. What is the average incubation period of a Peregrine Falcon egg?
[C] 32-36 days
6. What type of habitat do Peregrine Falcons prefer?
[B] Open areas near water
7. What is the average speed of a Peregrine Falcon in flight?
[D] 200 mph
8. What is the average fledging period of a Peregrine Falcon?
[D] 35-40 days
9. What is the average lifespan of a Peregrine Falcon in the wild?
[A] 5-7 years
10. What type of prey do Peregrine Falcons hunt?
[C] Small birds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scientific name for the Peregrine Falcon?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average weight of a Peregrine Falcon?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average wingspan of a Peregrine Falcon?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the average clutch size of a Peregrine Falcon?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average incubation period of a Peregrine Falcon egg?</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type of habitat do Peregrine Falcons prefer?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average speed of a Peregrine Falcon in flight?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average fledging period of a Peregrine Falcon?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average lifespan of a Peregrine Falcon in the wild?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type of prey do Peregrine Falcons hunt?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