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Elephant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Rabbit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stealing her wallet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selling her a popsicle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pretending to be her friend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pretending to be a police officer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prove that rabbits can be cops too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make the world a better place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follow in her father's footsteps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earn a lot of money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Flash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Slothman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Slowpoke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Lazybones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Sheepy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Bellwether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Lambert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Woolma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Gazelle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Monkey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Society of Rodentia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Mystic Springs Oasis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Mammal Inclusion Initiative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Zootopia Police Department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Judy Hopps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Chief Bogo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Flash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Nick Wilde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Flash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Chief Bogo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Judy Hopps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Nick Wilde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Duke Weaselton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Gazelle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Nick Wilde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 Big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Zootopia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Zootopia is a 2016 animated movie produced by Walt Disney Animation Studios. The movie is set in a world where animals live in a city called Zootopia. The story follows a young rabbit named Judy Hopps who becomes the first rabbit police officer in Zootopia. She teams up with a sly fox named Nick Wilde to solve a missing mammals case. The movie explores themes of prejudice, stereotypes, and discrimination. It received critical acclaim for its animation, voice acting, and storytelling. Zootopia won the Academy Award for Best Animated Feature in 2017.</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animal is Judy Hopps?
[C] Rabbit
2. How does Nick Wilde trick Judy Hopps in the beginning of the movie?
[B] By selling her a popsicle
3. Why does Judy Hopps become a police officer?
[A] To prove that rabbits can be cops too
4. What is the name of the DMV worker who is a sloth?
[A] Flash
5. What is the name of the assistant mayor who is a sheep?
[B] Bellwether
6. Which animal is the famous pop star in Zootopia?
[A] Gazelle
7. What is the name of the naturalist club in Zootopia?
[B] Mystic Springs Oasis
8. What is the name of the sly fox in Zootopia?
[D] Nick Wilde
9. What is the name of the bunny cop in Zootopia?
[C] Judy Hopps
10. Who is the sly con-artist that helps Judy solve the case?
[C] Nick Wilde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animal is Judy Hopps?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does Nick Wilde trick Judy Hopps in the beginning of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Why does Judy Hopps become a police officer?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DMV worker who is a sloth?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assistant mayor who is a sheep?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animal is the famous pop star in Zootopia?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naturalist club in Zootopia?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sly fox in Zootopia?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bunny cop in Zootopia?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the sly con-artist that helps Judy solve the case?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