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Bells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Leaves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Sea Shells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Spin Dash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Pizza Throw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Dab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Dodge Roll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Half-Life 3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Portal 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Left 4 Dead 2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Dota 2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Sargeras, The Daemon Lord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Alexandros Mograine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Uther the Lightbringer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Alonsus Faol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January 13th, 2019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October 1st, 2019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September 6th, 2018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October 31st, 2019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2011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2016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2015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2013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Devil May Cry 2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Devil May Cry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Devil May Cry 3: Dante's Awakening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Devil May Cry 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Tauros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Arbok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Linoone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Nidoking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Smallpox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Ebola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Dollar Flu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 Poison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Andariel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Malthael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Valla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Kashya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Video Games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Test your Video Games skills.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currency in the "Animal Crossing" series?
[A] Bells
2. In "Yo! Noid 2," The Noid can perform what special move?
[C] Dab
3. "The Potato Sack" was a collection of indie games released on Steam in 2011 as a promotion for which game?
[B] Portal 2
4. In World of Warcraft lore, who organized the creation of the Paladins?
[D] Alonsus Faol
5. When was "Luigi's Mansion 3" released?
[D] October 31st, 2019
6. What year did the game "Overwatch" enter closed beta?
[C] 2015
7. In the "Devil May Cry" franchise, which game is chronologically first?
[C] Devil May Cry 3: Dante's Awakening
8. Which of these Pokémon cannot learn Surf?
[B] Arbok
9. What is the name of the virus that infected New York in Tom Clancy's The Division?
[C] Dollar Flu
10. In Diablo lore, this lesser evil spawned from one of the seven heads of Tathamet, and was known as the Maiden of Anguish.
[A] Andariel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currency in the "Animal Crossing" series?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"Yo! Noid 2," The Noid can perform what special move?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"The Potato Sack" was a collection of indie games released on Steam in 2011 as a promotion for which game?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World of Warcraft lore, who organized the creation of the Paladins?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When was "Luigi's Mansion 3" released?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year did the game "Overwatch" enter closed beta?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"Devil May Cry" franchise, which game is chronologically first?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Which of these Pokémon cannot learn Surf?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virus that infected New York in Tom Clancy's The Division?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Diablo lore, this lesser evil spawned from one of the seven heads of Tathamet, and was known as the Maiden of Anguish.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