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Bagheera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Raksha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Akela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Shere Khan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King Louie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Rama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Huey, Dewey, and Louie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Chip and Dale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Buzzie, Flaps, Ziggy, and Dizzy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Timon and Pumbaa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Alan Menken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Randy Newman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Elton John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Terry Gilkyson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Bagheera the panther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Baloo the bear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Shere Khan the tiger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Kaa the snake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Shanti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Meena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Rani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Sterling Holloway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Phil Harris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George Sanders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Louis Prima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Louis Prima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Phil Harris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George Sanders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Sterling Holloway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African jungle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Indian jungle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Australian jungle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Amazon jungle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Phil Harris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George Sanders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Sterling Holloway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Louis Prima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Jungle Book</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Jungle Book is a 2016 American fantasy adventure film directed by Jon Favreau and based on Rudyard Kipling's eponymous collective works and inspired by Walt Disney's 1967 animated film of the same name. The film stars Neel Sethi as Mowgli and features the voices of Bill Murray, Ben Kingsley, Idris Elba, Lupita Nyong'o, Scarlett Johansson, Giancarlo Esposito, and Christopher Walken. The film follows Mowgli, a young boy raised by wolves, as he embarks on a journey of self-discovery and faces off against the fearsome tiger, Shere Khan. The film received positive reviews and grossed over $966 million worldwide.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Mowgli’s adoptive mother wolf in Disney’s The Jungle Book (2016)?
[B] Raksha
2. Which orangutan wants Mowgli to teach him how to make fire in Disney’s The Jungle Book (1967)?
[B] King Louie
3. Which four vultures appear in Disney’s The Jungle Book (1967)?
[C] Buzzie, Flaps, Ziggy, and Dizzy
4. Who wrote “The Bare Necessities” for Disney’s The Jungle Book?
[D] Terry Gilkyson
5. Which bear sings “The Bare Necessities” in Disney’s The Jungle Book (1967)?
[B] Baloo the bear
6. What is the name of Mowgli’s village friend in Disney’s The Jungle Book 2 (2003)?
[A] Shanti
7. Who voices Baloo in Disney’s The Jungle Book (1967)?
[B] Phil Harris
8. Who voices Shere Khan in Disney’s The Jungle Book (1967)?
[C] George Sanders
9. In which jungle does The Jungle Book take place?
[B] Indian jungle
10. Who voices Kaa in Disney’s The Jungle Book (1967)?
[C] Sterling Holloway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Mowgli’s adoptive mother wolf in Disney’s The Jungle Book (2016)?</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orangutan wants Mowgli to teach him how to make fire in Disney’s The Jungle Book (1967)?</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four vultures appear in Disney’s The Jungle Book (1967)?</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wrote “The Bare Necessities” for Disney’s The Jungle Book?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bear sings “The Bare Necessities” in Disney’s The Jungle Book (1967)?</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Mowgli’s village friend in Disney’s The Jungle Book 2 (2003)?</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voices Baloo in Disney’s The Jungle Book (1967)?</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voices Shere Khan in Disney’s The Jungle Book (1967)?</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In which jungle does The Jungle Book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voices Kaa in Disney’s The Jungle Book (1967)?</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