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Sextus Pompey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Maecenas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Dolabella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Ventidius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Williams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Ennio Morricone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Alex North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Hans Zimmer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Charmian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Mardian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Iras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Marilyn Monroe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Grace Kelly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Elizabeth Taylor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Audrey Hepburn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Enobarbus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Lepidus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Pompey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Agrippa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Octavius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Enobarbus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Antony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Cleopatra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Agrippa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Lepidus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Octavius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Pompey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Persia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Egypt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Battle of Actium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Battle of Philippi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Battle of Zama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Battle of Cannae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Tragic Tale of Antony and Cleopatra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Shakespeare play - Antony and Cleopatra Quiz can be a great way to test your knowledge and understanding of one of the most famous plays in the English language. This quiz will help you to identify the key themes, characters, and plot points of the play, as well as to deepen your appreciation of Shakespeare's writing style and use of language.By taking this quiz, you will also be able to improve your critical thinking skills and develop your ability to analyze complex literary works. This can be particularly useful if you are a student of literature or if you are interested in pursuing a career in the arts.Overall, taking this Shakespeare play - Antony and Cleopatra Quiz is a fun and engaging way to learn more about one of the greatest plays in the English language. Whether you are a fan of Shakespeare or simply looking to expand your knowledge of classic literature, this quiz is sure to provide you with a challenging and rewarding experience.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who betrays Antony and joins Octavius?
[C] Dolabella
2. Who wrote the music for the 1963 film adaptation of the play?
[C] Alex North
3. Who is Cleopatra's loyal servant?
[A] Charmian
4. Who played the role of Cleopatra in the 1963 film adaptation?
[C] Elizabeth Taylor
5. Who is Antony's closest friend and advisor?
[A] Enobarbus
6. Who is the protagonist of the play?
[C] Antony
7. Who becomes the sole ruler of Rome after Antony's death?
[C] Octavius
8. What is the setting of the play?
[B] Egypt
9. What is the name of the battle in which Antony and Cleopatra are defeated?
[A] Battle of Actium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who betrays Antony and joins Octavius?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wrote the music for the 1963 film adaptation of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Cleopatra's loyal servant?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played the role of Cleopatra in the 1963 film adaptation?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Antony's closest friend and advisor?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protagonist of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becomes the sole ruler of Rome after Antony's death?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setting of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battle in which Antony and Cleopatra are defeated?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