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I'll never be hungry again!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After all, tomorrow is another 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 don't give a damn.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Fiddle-dee-dee!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You are my 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Force is strong with you.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Join the dark side.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 I am your father.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Lila Crane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Sam Loomis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Norman Bates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Detective Arbogast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Peter Clemenza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Michael Corleone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Sonny Corleone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Tom Hagen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Conrad Veidt as Major Strasser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Humphrey Bogart as Rick Blaine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Claude Rains as Captain Renault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Ingrid Bergman as Ilsa Lund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 know.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Force will be with you.</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 love you too.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May the Force be with you.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Marion Crane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Richmond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Sheriff Chambers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Norman Bates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Fredo, you're nothing to me now.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Fredo, you're a disappointment.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Fredo, you're the smart 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Fredo, you're my best friend.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Conrad Veidt as Major Strasser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Paul Henreid as Victor Laszlo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Humphrey Bogart as Rick Blaine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Ingrid Bergman as Ilsa Lund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Ingrid Bergman as Ilsa Lund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Paul Henreid as Victor Laszlo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Claude Rains as Captain Renault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Humphrey Bogart as Rick Blaine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Classic Movie Quote Challenge (23 Questions)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Classic Movies - Iconic Film Quotes showcases memorable lines from revered films. These quotes often become part of popular culture, transcending their original context. Examples include "Frankly, my dear, I don't give a damn" from Gone with the Wind and "Here's looking at you, kid" from Casablanca. These quotes evoke nostalgia and encapsulate the essence of the films. They are often used in daily conversation and referenced in various media.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Scarlett O'Hara's famous last line in the 1939 film Gone with the Wind?
[B] After all, tomorrow is another day!
2. In Star Wars: Episode V, The Empire Strikes Back, what is the famous line said by Darth Vader to Luke?
[D] No, I am your father.
3. In the 1960 film Psycho, who said, 'A boy's best friend is his mother.'?
[C] Norman Bates
4. In the 1972 film The Godfather, what is the name of the character who says, 'Leave the gun, take the cannoli'?
[A] Peter Clemenza
5. In the 1942 film, Casablanca, who says, 'Round up the usual suspects.'?
[C] Claude Rains as Captain Renault
6. In the 1980 movie, Star Wars Episode V - The Empire Strikes Back, what is Han Solo's response to Leia Organa saying 'I love you'?
[A] I know.
7. In the 1960 film Psycho, who said, 'We all go a little mad sometimes.'?
[D] Norman Bates
8. In the 1974 film, The Godfather Part II, what does Michael Corleone say to his brother Fredo about their relationship?
[A] Fredo, you're nothing to me now.
9. In the 1942 film, Casablanca, who says, 'We'll always have Paris.'?
[C] Humphrey Bogart as Rick Blaine
10. In the 1942 film, Casablanca, who said, 'Here's looking at you, kid.'?
[D] Humphrey Bogart as Rick Blaine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Scarlett O'Hara's famous last line in the 1939 film Gone with the Wind?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Star Wars: Episode V, The Empire Strikes Back, what is the famous line said by Darth Vader to Luke?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the 1960 film Psycho, who said, 'A boy's best friend is his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the 1972 film The Godfather, what is the name of the character who says, 'Leave the gun, take the cannoli'?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the 1942 film, Casablanca, who says, 'Round up the usual suspects.'?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the 1980 movie, Star Wars Episode V - The Empire Strikes Back, what is Han Solo's response to Leia Organa saying 'I love you'?</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the 1960 film Psycho, who said, 'We all go a little mad sometimes.'?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the 1974 film, The Godfather Part II, what does Michael Corleone say to his brother Fredo about their relationship?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the 1942 film, Casablanca, who says, 'We'll always have Paris.'?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the 1942 film, Casablanca, who said, 'Here's looking at you, kid.'?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