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Titus Andronicus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Trial of Temperance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Cymbeline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Measure For Measure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Ernest Hemingway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Steinbeck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F. Scott Fitzgerald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William Faulkner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Outsiders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Socs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Greasers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Mafia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Bombur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Gloin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Thorin Oakenshield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Dwalin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Fletcher Christian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Jay Gatsby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Randall Flagg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Holden Caulfield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Death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Chocolate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Loving everyone around you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Kyte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Swallow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Falcon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Eagle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Vladimir Nabokov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Alexander Pushkin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Fyodor Dostoyevsky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Leo Tolstoy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Christopher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James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Oswald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Harold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Hunter Fox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Stephen King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F. Scott Fitzgerald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William Golding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Books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Books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of the following is NOT a work done by Shakespeare?
[B] Trial of Temperance
2. Which American author was also a budding travel writer and wrote of his adventures with his dog Charley?
[B] John Steinbeck
3. What is the name of the gang that Ponyboy is a part of in the book, The Outsiders?
[C] The Greasers
4. In the Lord of the Rings, who is the father of the dwarf Gimli?
[B] Gloin
5. What is the name of the protagonist of J.D. Salinger's novel Catcher in the Rye?
[D] Holden Caulfield
6. According to The Hitchhiker's Guide to the Galaxy book, the answer to life, the universe and everything else is...
[A] 42
7. What was Sir Handel's original name in "The Railway Series" and it's animated counterpart "Thomas and Friends?"
[C] Falcon
8. Which Russian author wrote the epic novel War and Peace?
[D] Leo Tolstoy
9. In the Harry Potter universe, what is Cornelius Fudge's middle name?
[C] Oswald
10. Who was the author of the 1954 novel, "Lord of the Flies"?
[D] William Golding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of the following is NOT a work done by Shakespeare?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American author was also a budding travel writer and wrote of his adventures with his dog Charley?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gang that Ponyboy is a part of in the book, The Outsiders?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the Lord of the Rings, who is the father of the dwarf Gimli?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protagonist of J.D. Salinger's novel Catcher in the Rye?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According to The Hitchhiker's Guide to the Galaxy book, the answer to life, the universe and everything else is...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Sir Handel's original name in "The Railway Series" and it's animated counterpart "Thomas and Friends?"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Russian author wrote the epic novel War and Peace?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In the Harry Potter universe, what is Cornelius Fudge's middle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was the author of the 1954 novel, "Lord of the Flies"?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