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Russia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United States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Australia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Canada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Marino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Vatican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Monaco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Nauru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Carbon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Helium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Oxygen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Hydrogen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South America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Venus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Saturn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Jupiter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Lady Gaga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Beyoncé</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Britney Spears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Madonna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How I Met Your Mother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Seinfeld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Office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Friends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Russian Revolution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Bombing of Pearl Harbor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Invasion of Poland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Assassination of Archduke Franz Ferdinand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Babylonians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Egyptians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Romans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Factastic Voyage: A General Knowledge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General Knowledge - Random Facts encompasses a wide array of interesting and verified information from various fields such as science, history, geography, and culture. These facts aim to enhance one's understanding of the world and stimulate curiosity. Topics include historical events, scientific discoveries, geographical landmarks, and cultural practices. By learning random facts, individuals can expand their knowledge base, improve their conversational skills, and develop a well-rounded perspective. These tidbits of information are often shared through trivia games, quizzes, and educational resources, making them accessible and engaging for a general audience.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country has the longest coastline?
[D] Canada
2. What is the smallest country in the world by land area?
[B] Vatican City
3. What year did the Berlin Wall fall?
[C] 1989
4. What is the most abundant element in the universe?
[D] Hydrogen
5. Which continent has the most countries?
[A] Africa
6. Which planet is known as the 'Red Planet'?
[C] Mars
7. Which pop star is known as the 'Queen of Pop'?
[D] Madonna
8. Which TV show features the characters Ross, Rachel, Monica, Chandler, Joey, and Phoebe?
[D] Friends
9. Which event triggered the diplomatic crisis that led to World War I in 1914?
[D] Assassination of Archduke Franz Ferdinand
10. Which ancient civilization built the Great Pyramid of Giza?
[B] Egyptians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country has the longest coastline?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smallest country in the world by land area?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the Berlin Wall fall?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most abundant element in the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continent has the most countries?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planet is known as the 'Red Planet'?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pop star is known as the 'Queen of Pop'?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TV show features the characters Ross, Rachel, Monica, Chandler, Joey, and Phoebe?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event triggered the diplomatic crisis that led to World War I in 1914?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ancient civilization built the Great Pyramid of Giza?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